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16"/>
  </p:notesMasterIdLst>
  <p:sldIdLst>
    <p:sldId id="256" r:id="rId2"/>
    <p:sldId id="282" r:id="rId3"/>
    <p:sldId id="298" r:id="rId4"/>
    <p:sldId id="308" r:id="rId5"/>
    <p:sldId id="309" r:id="rId6"/>
    <p:sldId id="310" r:id="rId7"/>
    <p:sldId id="311" r:id="rId8"/>
    <p:sldId id="312" r:id="rId9"/>
    <p:sldId id="299" r:id="rId10"/>
    <p:sldId id="313" r:id="rId11"/>
    <p:sldId id="314" r:id="rId12"/>
    <p:sldId id="315" r:id="rId13"/>
    <p:sldId id="316" r:id="rId14"/>
    <p:sldId id="260" r:id="rId15"/>
  </p:sldIdLst>
  <p:sldSz cx="21315363" cy="13322300"/>
  <p:notesSz cx="6858000" cy="9144000"/>
  <p:defaultTextStyle>
    <a:defPPr>
      <a:defRPr lang="en-US"/>
    </a:defPPr>
    <a:lvl1pPr marL="0" algn="l" defTabSz="989330" rtl="0" eaLnBrk="1" latinLnBrk="0" hangingPunct="1">
      <a:defRPr sz="3900" kern="1200">
        <a:solidFill>
          <a:schemeClr val="tx1"/>
        </a:solidFill>
        <a:latin typeface="+mn-lt"/>
        <a:ea typeface="+mn-ea"/>
        <a:cs typeface="+mn-cs"/>
      </a:defRPr>
    </a:lvl1pPr>
    <a:lvl2pPr marL="989330" algn="l" defTabSz="989330" rtl="0" eaLnBrk="1" latinLnBrk="0" hangingPunct="1">
      <a:defRPr sz="3900" kern="1200">
        <a:solidFill>
          <a:schemeClr val="tx1"/>
        </a:solidFill>
        <a:latin typeface="+mn-lt"/>
        <a:ea typeface="+mn-ea"/>
        <a:cs typeface="+mn-cs"/>
      </a:defRPr>
    </a:lvl2pPr>
    <a:lvl3pPr marL="1979295" algn="l" defTabSz="989330" rtl="0" eaLnBrk="1" latinLnBrk="0" hangingPunct="1">
      <a:defRPr sz="3900" kern="1200">
        <a:solidFill>
          <a:schemeClr val="tx1"/>
        </a:solidFill>
        <a:latin typeface="+mn-lt"/>
        <a:ea typeface="+mn-ea"/>
        <a:cs typeface="+mn-cs"/>
      </a:defRPr>
    </a:lvl3pPr>
    <a:lvl4pPr marL="2968625" algn="l" defTabSz="989330" rtl="0" eaLnBrk="1" latinLnBrk="0" hangingPunct="1">
      <a:defRPr sz="3900" kern="1200">
        <a:solidFill>
          <a:schemeClr val="tx1"/>
        </a:solidFill>
        <a:latin typeface="+mn-lt"/>
        <a:ea typeface="+mn-ea"/>
        <a:cs typeface="+mn-cs"/>
      </a:defRPr>
    </a:lvl4pPr>
    <a:lvl5pPr marL="3958590" algn="l" defTabSz="989330" rtl="0" eaLnBrk="1" latinLnBrk="0" hangingPunct="1">
      <a:defRPr sz="3900" kern="1200">
        <a:solidFill>
          <a:schemeClr val="tx1"/>
        </a:solidFill>
        <a:latin typeface="+mn-lt"/>
        <a:ea typeface="+mn-ea"/>
        <a:cs typeface="+mn-cs"/>
      </a:defRPr>
    </a:lvl5pPr>
    <a:lvl6pPr marL="4947920" algn="l" defTabSz="989330" rtl="0" eaLnBrk="1" latinLnBrk="0" hangingPunct="1">
      <a:defRPr sz="3900" kern="1200">
        <a:solidFill>
          <a:schemeClr val="tx1"/>
        </a:solidFill>
        <a:latin typeface="+mn-lt"/>
        <a:ea typeface="+mn-ea"/>
        <a:cs typeface="+mn-cs"/>
      </a:defRPr>
    </a:lvl6pPr>
    <a:lvl7pPr marL="5937885" algn="l" defTabSz="989330" rtl="0" eaLnBrk="1" latinLnBrk="0" hangingPunct="1">
      <a:defRPr sz="3900" kern="1200">
        <a:solidFill>
          <a:schemeClr val="tx1"/>
        </a:solidFill>
        <a:latin typeface="+mn-lt"/>
        <a:ea typeface="+mn-ea"/>
        <a:cs typeface="+mn-cs"/>
      </a:defRPr>
    </a:lvl7pPr>
    <a:lvl8pPr marL="6927215" algn="l" defTabSz="989330" rtl="0" eaLnBrk="1" latinLnBrk="0" hangingPunct="1">
      <a:defRPr sz="3900" kern="1200">
        <a:solidFill>
          <a:schemeClr val="tx1"/>
        </a:solidFill>
        <a:latin typeface="+mn-lt"/>
        <a:ea typeface="+mn-ea"/>
        <a:cs typeface="+mn-cs"/>
      </a:defRPr>
    </a:lvl8pPr>
    <a:lvl9pPr marL="7917180" algn="l" defTabSz="989330" rtl="0" eaLnBrk="1" latinLnBrk="0" hangingPunct="1">
      <a:defRPr sz="39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188" userDrawn="1">
          <p15:clr>
            <a:srgbClr val="A4A3A4"/>
          </p15:clr>
        </p15:guide>
        <p15:guide id="2" pos="6713"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napToGrid="0" snapToObjects="1" showGuides="1">
      <p:cViewPr varScale="1">
        <p:scale>
          <a:sx n="44" d="100"/>
          <a:sy n="44" d="100"/>
        </p:scale>
        <p:origin x="917" y="82"/>
      </p:cViewPr>
      <p:guideLst>
        <p:guide orient="horz" pos="4188"/>
        <p:guide pos="6713"/>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t>2/24/2025</a:t>
            </a:fld>
            <a:endParaRPr lang="en-US"/>
          </a:p>
        </p:txBody>
      </p:sp>
      <p:sp>
        <p:nvSpPr>
          <p:cNvPr id="4" name="Slide Image Placeholder 3"/>
          <p:cNvSpPr>
            <a:spLocks noGrp="1" noRot="1" noChangeAspect="1"/>
          </p:cNvSpPr>
          <p:nvPr>
            <p:ph type="sldImg" idx="2"/>
          </p:nvPr>
        </p:nvSpPr>
        <p:spPr>
          <a:xfrm>
            <a:off x="960194" y="1143000"/>
            <a:ext cx="4937613"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tags" Target="../tags/tag1.xml"/><Relationship Id="rId5" Type="http://schemas.openxmlformats.org/officeDocument/2006/relationships/slideMaster" Target="../slideMasters/slideMaster1.xml"/><Relationship Id="rId4" Type="http://schemas.openxmlformats.org/officeDocument/2006/relationships/tags" Target="../tags/tag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98652" y="4138549"/>
            <a:ext cx="18118059" cy="2855660"/>
          </a:xfrm>
        </p:spPr>
        <p:txBody>
          <a:bodyPr/>
          <a:lstStyle/>
          <a:p>
            <a:r>
              <a:rPr lang="en-US"/>
              <a:t>Click to edit Master title style</a:t>
            </a:r>
          </a:p>
        </p:txBody>
      </p:sp>
      <p:sp>
        <p:nvSpPr>
          <p:cNvPr id="3" name="Subtitle 2"/>
          <p:cNvSpPr>
            <a:spLocks noGrp="1"/>
          </p:cNvSpPr>
          <p:nvPr>
            <p:ph type="subTitle" idx="1"/>
          </p:nvPr>
        </p:nvSpPr>
        <p:spPr>
          <a:xfrm>
            <a:off x="3197305" y="7549303"/>
            <a:ext cx="14920754" cy="3404588"/>
          </a:xfrm>
        </p:spPr>
        <p:txBody>
          <a:bodyPr/>
          <a:lstStyle>
            <a:lvl1pPr marL="0" indent="0" algn="ctr">
              <a:buNone/>
              <a:defRPr>
                <a:solidFill>
                  <a:schemeClr val="tx1">
                    <a:tint val="75000"/>
                  </a:schemeClr>
                </a:solidFill>
              </a:defRPr>
            </a:lvl1pPr>
            <a:lvl2pPr marL="989330" indent="0" algn="ctr">
              <a:buNone/>
              <a:defRPr>
                <a:solidFill>
                  <a:schemeClr val="tx1">
                    <a:tint val="75000"/>
                  </a:schemeClr>
                </a:solidFill>
              </a:defRPr>
            </a:lvl2pPr>
            <a:lvl3pPr marL="1979295" indent="0" algn="ctr">
              <a:buNone/>
              <a:defRPr>
                <a:solidFill>
                  <a:schemeClr val="tx1">
                    <a:tint val="75000"/>
                  </a:schemeClr>
                </a:solidFill>
              </a:defRPr>
            </a:lvl3pPr>
            <a:lvl4pPr marL="2968625" indent="0" algn="ctr">
              <a:buNone/>
              <a:defRPr>
                <a:solidFill>
                  <a:schemeClr val="tx1">
                    <a:tint val="75000"/>
                  </a:schemeClr>
                </a:solidFill>
              </a:defRPr>
            </a:lvl4pPr>
            <a:lvl5pPr marL="3958590" indent="0" algn="ctr">
              <a:buNone/>
              <a:defRPr>
                <a:solidFill>
                  <a:schemeClr val="tx1">
                    <a:tint val="75000"/>
                  </a:schemeClr>
                </a:solidFill>
              </a:defRPr>
            </a:lvl5pPr>
            <a:lvl6pPr marL="4947920" indent="0" algn="ctr">
              <a:buNone/>
              <a:defRPr>
                <a:solidFill>
                  <a:schemeClr val="tx1">
                    <a:tint val="75000"/>
                  </a:schemeClr>
                </a:solidFill>
              </a:defRPr>
            </a:lvl6pPr>
            <a:lvl7pPr marL="5937885" indent="0" algn="ctr">
              <a:buNone/>
              <a:defRPr>
                <a:solidFill>
                  <a:schemeClr val="tx1">
                    <a:tint val="75000"/>
                  </a:schemeClr>
                </a:solidFill>
              </a:defRPr>
            </a:lvl7pPr>
            <a:lvl8pPr marL="6927215" indent="0" algn="ctr">
              <a:buNone/>
              <a:defRPr>
                <a:solidFill>
                  <a:schemeClr val="tx1">
                    <a:tint val="75000"/>
                  </a:schemeClr>
                </a:solidFill>
              </a:defRPr>
            </a:lvl8pPr>
            <a:lvl9pPr marL="79171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D619976B-D4AB-1E4C-B38E-D0AADA5FCB3C}" type="datetimeFigureOut">
              <a:rPr lang="en-US" smtClean="0"/>
              <a:t>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16D943-2B8B-6E40-82FC-35630967473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9976B-D4AB-1E4C-B38E-D0AADA5FCB3C}" type="datetimeFigureOut">
              <a:rPr lang="en-US" smtClean="0"/>
              <a:t>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16D943-2B8B-6E40-82FC-35630967473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453638" y="533511"/>
            <a:ext cx="4795957" cy="1136712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65768" y="533511"/>
            <a:ext cx="14032614" cy="1136712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9976B-D4AB-1E4C-B38E-D0AADA5FCB3C}" type="datetimeFigureOut">
              <a:rPr lang="en-US" smtClean="0"/>
              <a:t>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16D943-2B8B-6E40-82FC-356309674730}"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1218773" y="1356931"/>
            <a:ext cx="18877500" cy="1384350"/>
          </a:xfrm>
        </p:spPr>
        <p:txBody>
          <a:bodyPr/>
          <a:lstStyle>
            <a:lvl1pPr algn="ctr">
              <a:defRPr sz="5595">
                <a:solidFill>
                  <a:schemeClr val="tx1">
                    <a:lumMod val="85000"/>
                    <a:lumOff val="15000"/>
                  </a:schemeClr>
                </a:solidFill>
                <a:latin typeface="+mj-lt"/>
              </a:defRPr>
            </a:lvl1pPr>
          </a:lstStyle>
          <a:p>
            <a:r>
              <a:rPr lang="en-US" dirty="0"/>
              <a:t>Click to add title</a:t>
            </a:r>
          </a:p>
        </p:txBody>
      </p:sp>
      <p:sp>
        <p:nvSpPr>
          <p:cNvPr id="3" name="日期占位符 2"/>
          <p:cNvSpPr>
            <a:spLocks noGrp="1"/>
          </p:cNvSpPr>
          <p:nvPr>
            <p:ph type="dt" sz="half" idx="10"/>
            <p:custDataLst>
              <p:tags r:id="rId2"/>
            </p:custDataLst>
          </p:nvPr>
        </p:nvSpPr>
        <p:spPr/>
        <p:txBody>
          <a:bodyPr/>
          <a:lstStyle>
            <a:lvl1pPr>
              <a:defRPr>
                <a:latin typeface="Arial" panose="020B0604020202020204" pitchFamily="34" charset="0"/>
                <a:sym typeface="Arial" panose="020B0604020202020204" pitchFamily="34" charset="0"/>
              </a:defRPr>
            </a:lvl1pPr>
          </a:lstStyle>
          <a:p>
            <a:r>
              <a:rPr lang="en-US"/>
              <a:t>Date Area</a:t>
            </a:r>
          </a:p>
        </p:txBody>
      </p:sp>
      <p:sp>
        <p:nvSpPr>
          <p:cNvPr id="4" name="页脚占位符 3"/>
          <p:cNvSpPr>
            <a:spLocks noGrp="1"/>
          </p:cNvSpPr>
          <p:nvPr>
            <p:ph type="ftr" sz="quarter" idx="11"/>
            <p:custDataLst>
              <p:tags r:id="rId3"/>
            </p:custDataLst>
          </p:nvPr>
        </p:nvSpPr>
        <p:spPr/>
        <p:txBody>
          <a:bodyPr/>
          <a:lstStyle>
            <a:lvl1pPr>
              <a:defRPr>
                <a:latin typeface="Arial" panose="020B0604020202020204" pitchFamily="34" charset="0"/>
                <a:sym typeface="Arial" panose="020B0604020202020204" pitchFamily="34" charset="0"/>
              </a:defRPr>
            </a:lvl1pPr>
          </a:lstStyle>
          <a:p>
            <a:endParaRPr lang="en-US" dirty="0"/>
          </a:p>
        </p:txBody>
      </p:sp>
      <p:sp>
        <p:nvSpPr>
          <p:cNvPr id="5" name="灯片编号占位符 4"/>
          <p:cNvSpPr>
            <a:spLocks noGrp="1"/>
          </p:cNvSpPr>
          <p:nvPr>
            <p:ph type="sldNum" sz="quarter" idx="12"/>
            <p:custDataLst>
              <p:tags r:id="rId4"/>
            </p:custDataLst>
          </p:nvPr>
        </p:nvSpPr>
        <p:spPr/>
        <p:txBody>
          <a:bodyPr/>
          <a:lstStyle>
            <a:lvl1pPr>
              <a:defRPr>
                <a:latin typeface="Arial" panose="020B0604020202020204" pitchFamily="34" charset="0"/>
                <a:sym typeface="Arial" panose="020B0604020202020204" pitchFamily="34" charset="0"/>
              </a:defRPr>
            </a:lvl1pPr>
          </a:lstStyle>
          <a:p>
            <a:fld id="{49AE70B2-8BF9-45C0-BB95-33D1B9D3A854}" type="slidenum">
              <a:rPr lang="en-US" smtClean="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96800" y="311468"/>
            <a:ext cx="19183827" cy="2220383"/>
          </a:xfrm>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619976B-D4AB-1E4C-B38E-D0AADA5FCB3C}" type="datetimeFigureOut">
              <a:rPr lang="en-US" smtClean="0"/>
              <a:t>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16D943-2B8B-6E40-82FC-35630967473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83767" y="8560812"/>
            <a:ext cx="18118059" cy="2645957"/>
          </a:xfrm>
        </p:spPr>
        <p:txBody>
          <a:bodyPr anchor="t"/>
          <a:lstStyle>
            <a:lvl1pPr algn="l">
              <a:defRPr sz="8700" b="1" cap="all"/>
            </a:lvl1pPr>
          </a:lstStyle>
          <a:p>
            <a:r>
              <a:rPr lang="en-US"/>
              <a:t>Click to edit Master title style</a:t>
            </a:r>
          </a:p>
        </p:txBody>
      </p:sp>
      <p:sp>
        <p:nvSpPr>
          <p:cNvPr id="3" name="Text Placeholder 2"/>
          <p:cNvSpPr>
            <a:spLocks noGrp="1"/>
          </p:cNvSpPr>
          <p:nvPr>
            <p:ph type="body" idx="1"/>
          </p:nvPr>
        </p:nvSpPr>
        <p:spPr>
          <a:xfrm>
            <a:off x="1683767" y="5646560"/>
            <a:ext cx="18118059" cy="2914252"/>
          </a:xfrm>
        </p:spPr>
        <p:txBody>
          <a:bodyPr anchor="b"/>
          <a:lstStyle>
            <a:lvl1pPr marL="0" indent="0">
              <a:buNone/>
              <a:defRPr sz="4300">
                <a:solidFill>
                  <a:schemeClr val="tx1">
                    <a:tint val="75000"/>
                  </a:schemeClr>
                </a:solidFill>
              </a:defRPr>
            </a:lvl1pPr>
            <a:lvl2pPr marL="989330" indent="0">
              <a:buNone/>
              <a:defRPr sz="3900">
                <a:solidFill>
                  <a:schemeClr val="tx1">
                    <a:tint val="75000"/>
                  </a:schemeClr>
                </a:solidFill>
              </a:defRPr>
            </a:lvl2pPr>
            <a:lvl3pPr marL="1979295" indent="0">
              <a:buNone/>
              <a:defRPr sz="3500">
                <a:solidFill>
                  <a:schemeClr val="tx1">
                    <a:tint val="75000"/>
                  </a:schemeClr>
                </a:solidFill>
              </a:defRPr>
            </a:lvl3pPr>
            <a:lvl4pPr marL="2968625" indent="0">
              <a:buNone/>
              <a:defRPr sz="3000">
                <a:solidFill>
                  <a:schemeClr val="tx1">
                    <a:tint val="75000"/>
                  </a:schemeClr>
                </a:solidFill>
              </a:defRPr>
            </a:lvl4pPr>
            <a:lvl5pPr marL="3958590" indent="0">
              <a:buNone/>
              <a:defRPr sz="3000">
                <a:solidFill>
                  <a:schemeClr val="tx1">
                    <a:tint val="75000"/>
                  </a:schemeClr>
                </a:solidFill>
              </a:defRPr>
            </a:lvl5pPr>
            <a:lvl6pPr marL="4947920" indent="0">
              <a:buNone/>
              <a:defRPr sz="3000">
                <a:solidFill>
                  <a:schemeClr val="tx1">
                    <a:tint val="75000"/>
                  </a:schemeClr>
                </a:solidFill>
              </a:defRPr>
            </a:lvl6pPr>
            <a:lvl7pPr marL="5937885" indent="0">
              <a:buNone/>
              <a:defRPr sz="3000">
                <a:solidFill>
                  <a:schemeClr val="tx1">
                    <a:tint val="75000"/>
                  </a:schemeClr>
                </a:solidFill>
              </a:defRPr>
            </a:lvl7pPr>
            <a:lvl8pPr marL="6927215" indent="0">
              <a:buNone/>
              <a:defRPr sz="3000">
                <a:solidFill>
                  <a:schemeClr val="tx1">
                    <a:tint val="75000"/>
                  </a:schemeClr>
                </a:solidFill>
              </a:defRPr>
            </a:lvl8pPr>
            <a:lvl9pPr marL="7917180" indent="0">
              <a:buNone/>
              <a:defRPr sz="30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619976B-D4AB-1E4C-B38E-D0AADA5FCB3C}" type="datetimeFigureOut">
              <a:rPr lang="en-US" smtClean="0"/>
              <a:t>2/24/2025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216D943-2B8B-6E40-82FC-35630967473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65768" y="3108538"/>
            <a:ext cx="9414285" cy="8792102"/>
          </a:xfrm>
        </p:spPr>
        <p:txBody>
          <a:bodyPr/>
          <a:lstStyle>
            <a:lvl1pPr>
              <a:defRPr sz="6100"/>
            </a:lvl1pPr>
            <a:lvl2pPr>
              <a:defRPr sz="5200"/>
            </a:lvl2pPr>
            <a:lvl3pPr>
              <a:defRPr sz="4300"/>
            </a:lvl3pPr>
            <a:lvl4pPr>
              <a:defRPr sz="3900"/>
            </a:lvl4pPr>
            <a:lvl5pPr>
              <a:defRPr sz="3900"/>
            </a:lvl5pPr>
            <a:lvl6pPr>
              <a:defRPr sz="3900"/>
            </a:lvl6pPr>
            <a:lvl7pPr>
              <a:defRPr sz="3900"/>
            </a:lvl7pPr>
            <a:lvl8pPr>
              <a:defRPr sz="3900"/>
            </a:lvl8pPr>
            <a:lvl9pPr>
              <a:defRPr sz="3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835310" y="3108538"/>
            <a:ext cx="9414285" cy="8792102"/>
          </a:xfrm>
        </p:spPr>
        <p:txBody>
          <a:bodyPr/>
          <a:lstStyle>
            <a:lvl1pPr>
              <a:defRPr sz="6100"/>
            </a:lvl1pPr>
            <a:lvl2pPr>
              <a:defRPr sz="5200"/>
            </a:lvl2pPr>
            <a:lvl3pPr>
              <a:defRPr sz="4300"/>
            </a:lvl3pPr>
            <a:lvl4pPr>
              <a:defRPr sz="3900"/>
            </a:lvl4pPr>
            <a:lvl5pPr>
              <a:defRPr sz="3900"/>
            </a:lvl5pPr>
            <a:lvl6pPr>
              <a:defRPr sz="3900"/>
            </a:lvl6pPr>
            <a:lvl7pPr>
              <a:defRPr sz="3900"/>
            </a:lvl7pPr>
            <a:lvl8pPr>
              <a:defRPr sz="3900"/>
            </a:lvl8pPr>
            <a:lvl9pPr>
              <a:defRPr sz="39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D619976B-D4AB-1E4C-B38E-D0AADA5FCB3C}" type="datetimeFigureOut">
              <a:rPr lang="en-US" smtClean="0"/>
              <a:t>2/24/2025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16D943-2B8B-6E40-82FC-35630967473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065768" y="2982099"/>
            <a:ext cx="9417987" cy="1242797"/>
          </a:xfrm>
        </p:spPr>
        <p:txBody>
          <a:bodyPr anchor="b"/>
          <a:lstStyle>
            <a:lvl1pPr marL="0" indent="0">
              <a:buNone/>
              <a:defRPr sz="5200" b="1"/>
            </a:lvl1pPr>
            <a:lvl2pPr marL="989330" indent="0">
              <a:buNone/>
              <a:defRPr sz="4300" b="1"/>
            </a:lvl2pPr>
            <a:lvl3pPr marL="1979295" indent="0">
              <a:buNone/>
              <a:defRPr sz="3900" b="1"/>
            </a:lvl3pPr>
            <a:lvl4pPr marL="2968625" indent="0">
              <a:buNone/>
              <a:defRPr sz="3500" b="1"/>
            </a:lvl4pPr>
            <a:lvl5pPr marL="3958590" indent="0">
              <a:buNone/>
              <a:defRPr sz="3500" b="1"/>
            </a:lvl5pPr>
            <a:lvl6pPr marL="4947920" indent="0">
              <a:buNone/>
              <a:defRPr sz="3500" b="1"/>
            </a:lvl6pPr>
            <a:lvl7pPr marL="5937885" indent="0">
              <a:buNone/>
              <a:defRPr sz="3500" b="1"/>
            </a:lvl7pPr>
            <a:lvl8pPr marL="6927215" indent="0">
              <a:buNone/>
              <a:defRPr sz="3500" b="1"/>
            </a:lvl8pPr>
            <a:lvl9pPr marL="7917180" indent="0">
              <a:buNone/>
              <a:defRPr sz="3500" b="1"/>
            </a:lvl9pPr>
          </a:lstStyle>
          <a:p>
            <a:pPr lvl="0"/>
            <a:r>
              <a:rPr lang="en-US"/>
              <a:t>Click to edit Master text styles</a:t>
            </a:r>
          </a:p>
        </p:txBody>
      </p:sp>
      <p:sp>
        <p:nvSpPr>
          <p:cNvPr id="4" name="Content Placeholder 3"/>
          <p:cNvSpPr>
            <a:spLocks noGrp="1"/>
          </p:cNvSpPr>
          <p:nvPr>
            <p:ph sz="half" idx="2"/>
          </p:nvPr>
        </p:nvSpPr>
        <p:spPr>
          <a:xfrm>
            <a:off x="1065768" y="4224896"/>
            <a:ext cx="9417987" cy="7675743"/>
          </a:xfrm>
        </p:spPr>
        <p:txBody>
          <a:bodyPr/>
          <a:lstStyle>
            <a:lvl1pPr>
              <a:defRPr sz="5200"/>
            </a:lvl1pPr>
            <a:lvl2pPr>
              <a:defRPr sz="4300"/>
            </a:lvl2pPr>
            <a:lvl3pPr>
              <a:defRPr sz="3900"/>
            </a:lvl3pPr>
            <a:lvl4pPr>
              <a:defRPr sz="3500"/>
            </a:lvl4pPr>
            <a:lvl5pPr>
              <a:defRPr sz="3500"/>
            </a:lvl5pPr>
            <a:lvl6pPr>
              <a:defRPr sz="3500"/>
            </a:lvl6pPr>
            <a:lvl7pPr>
              <a:defRPr sz="3500"/>
            </a:lvl7pPr>
            <a:lvl8pPr>
              <a:defRPr sz="3500"/>
            </a:lvl8pPr>
            <a:lvl9pPr>
              <a:defRPr sz="3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10827910" y="2982099"/>
            <a:ext cx="9421686" cy="1242797"/>
          </a:xfrm>
        </p:spPr>
        <p:txBody>
          <a:bodyPr anchor="b"/>
          <a:lstStyle>
            <a:lvl1pPr marL="0" indent="0">
              <a:buNone/>
              <a:defRPr sz="5200" b="1"/>
            </a:lvl1pPr>
            <a:lvl2pPr marL="989330" indent="0">
              <a:buNone/>
              <a:defRPr sz="4300" b="1"/>
            </a:lvl2pPr>
            <a:lvl3pPr marL="1979295" indent="0">
              <a:buNone/>
              <a:defRPr sz="3900" b="1"/>
            </a:lvl3pPr>
            <a:lvl4pPr marL="2968625" indent="0">
              <a:buNone/>
              <a:defRPr sz="3500" b="1"/>
            </a:lvl4pPr>
            <a:lvl5pPr marL="3958590" indent="0">
              <a:buNone/>
              <a:defRPr sz="3500" b="1"/>
            </a:lvl5pPr>
            <a:lvl6pPr marL="4947920" indent="0">
              <a:buNone/>
              <a:defRPr sz="3500" b="1"/>
            </a:lvl6pPr>
            <a:lvl7pPr marL="5937885" indent="0">
              <a:buNone/>
              <a:defRPr sz="3500" b="1"/>
            </a:lvl7pPr>
            <a:lvl8pPr marL="6927215" indent="0">
              <a:buNone/>
              <a:defRPr sz="3500" b="1"/>
            </a:lvl8pPr>
            <a:lvl9pPr marL="7917180" indent="0">
              <a:buNone/>
              <a:defRPr sz="3500" b="1"/>
            </a:lvl9pPr>
          </a:lstStyle>
          <a:p>
            <a:pPr lvl="0"/>
            <a:r>
              <a:rPr lang="en-US"/>
              <a:t>Click to edit Master text styles</a:t>
            </a:r>
          </a:p>
        </p:txBody>
      </p:sp>
      <p:sp>
        <p:nvSpPr>
          <p:cNvPr id="6" name="Content Placeholder 5"/>
          <p:cNvSpPr>
            <a:spLocks noGrp="1"/>
          </p:cNvSpPr>
          <p:nvPr>
            <p:ph sz="quarter" idx="4"/>
          </p:nvPr>
        </p:nvSpPr>
        <p:spPr>
          <a:xfrm>
            <a:off x="10827910" y="4224896"/>
            <a:ext cx="9421686" cy="7675743"/>
          </a:xfrm>
        </p:spPr>
        <p:txBody>
          <a:bodyPr/>
          <a:lstStyle>
            <a:lvl1pPr>
              <a:defRPr sz="5200"/>
            </a:lvl1pPr>
            <a:lvl2pPr>
              <a:defRPr sz="4300"/>
            </a:lvl2pPr>
            <a:lvl3pPr>
              <a:defRPr sz="3900"/>
            </a:lvl3pPr>
            <a:lvl4pPr>
              <a:defRPr sz="3500"/>
            </a:lvl4pPr>
            <a:lvl5pPr>
              <a:defRPr sz="3500"/>
            </a:lvl5pPr>
            <a:lvl6pPr>
              <a:defRPr sz="3500"/>
            </a:lvl6pPr>
            <a:lvl7pPr>
              <a:defRPr sz="3500"/>
            </a:lvl7pPr>
            <a:lvl8pPr>
              <a:defRPr sz="3500"/>
            </a:lvl8pPr>
            <a:lvl9pPr>
              <a:defRPr sz="3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D619976B-D4AB-1E4C-B38E-D0AADA5FCB3C}" type="datetimeFigureOut">
              <a:rPr lang="en-US" smtClean="0"/>
              <a:t>2/24/2025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216D943-2B8B-6E40-82FC-35630967473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D619976B-D4AB-1E4C-B38E-D0AADA5FCB3C}" type="datetimeFigureOut">
              <a:rPr lang="en-US" smtClean="0"/>
              <a:t>2/24/2025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216D943-2B8B-6E40-82FC-35630967473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619976B-D4AB-1E4C-B38E-D0AADA5FCB3C}" type="datetimeFigureOut">
              <a:rPr lang="en-US" smtClean="0"/>
              <a:t>2/24/2025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216D943-2B8B-6E40-82FC-35630967473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65769" y="530425"/>
            <a:ext cx="7012608" cy="2257390"/>
          </a:xfrm>
        </p:spPr>
        <p:txBody>
          <a:bodyPr anchor="b"/>
          <a:lstStyle>
            <a:lvl1pPr algn="l">
              <a:defRPr sz="4300" b="1"/>
            </a:lvl1pPr>
          </a:lstStyle>
          <a:p>
            <a:r>
              <a:rPr lang="en-US"/>
              <a:t>Click to edit Master title style</a:t>
            </a:r>
          </a:p>
        </p:txBody>
      </p:sp>
      <p:sp>
        <p:nvSpPr>
          <p:cNvPr id="3" name="Content Placeholder 2"/>
          <p:cNvSpPr>
            <a:spLocks noGrp="1"/>
          </p:cNvSpPr>
          <p:nvPr>
            <p:ph idx="1"/>
          </p:nvPr>
        </p:nvSpPr>
        <p:spPr>
          <a:xfrm>
            <a:off x="8333715" y="530426"/>
            <a:ext cx="11915880" cy="11370214"/>
          </a:xfrm>
        </p:spPr>
        <p:txBody>
          <a:bodyPr/>
          <a:lstStyle>
            <a:lvl1pPr>
              <a:defRPr sz="6900"/>
            </a:lvl1pPr>
            <a:lvl2pPr>
              <a:defRPr sz="6100"/>
            </a:lvl2pPr>
            <a:lvl3pPr>
              <a:defRPr sz="5200"/>
            </a:lvl3pPr>
            <a:lvl4pPr>
              <a:defRPr sz="4300"/>
            </a:lvl4pPr>
            <a:lvl5pPr>
              <a:defRPr sz="4300"/>
            </a:lvl5pPr>
            <a:lvl6pPr>
              <a:defRPr sz="4300"/>
            </a:lvl6pPr>
            <a:lvl7pPr>
              <a:defRPr sz="4300"/>
            </a:lvl7pPr>
            <a:lvl8pPr>
              <a:defRPr sz="4300"/>
            </a:lvl8pPr>
            <a:lvl9pPr>
              <a:defRPr sz="43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065769" y="2787816"/>
            <a:ext cx="7012608" cy="9112824"/>
          </a:xfrm>
        </p:spPr>
        <p:txBody>
          <a:bodyPr/>
          <a:lstStyle>
            <a:lvl1pPr marL="0" indent="0">
              <a:buNone/>
              <a:defRPr sz="3000"/>
            </a:lvl1pPr>
            <a:lvl2pPr marL="989330" indent="0">
              <a:buNone/>
              <a:defRPr sz="2600"/>
            </a:lvl2pPr>
            <a:lvl3pPr marL="1979295" indent="0">
              <a:buNone/>
              <a:defRPr sz="2200"/>
            </a:lvl3pPr>
            <a:lvl4pPr marL="2968625" indent="0">
              <a:buNone/>
              <a:defRPr sz="1900"/>
            </a:lvl4pPr>
            <a:lvl5pPr marL="3958590" indent="0">
              <a:buNone/>
              <a:defRPr sz="1900"/>
            </a:lvl5pPr>
            <a:lvl6pPr marL="4947920" indent="0">
              <a:buNone/>
              <a:defRPr sz="1900"/>
            </a:lvl6pPr>
            <a:lvl7pPr marL="5937885" indent="0">
              <a:buNone/>
              <a:defRPr sz="1900"/>
            </a:lvl7pPr>
            <a:lvl8pPr marL="6927215" indent="0">
              <a:buNone/>
              <a:defRPr sz="1900"/>
            </a:lvl8pPr>
            <a:lvl9pPr marL="7917180" indent="0">
              <a:buNone/>
              <a:defRPr sz="1900"/>
            </a:lvl9pPr>
          </a:lstStyle>
          <a:p>
            <a:pPr lvl="0"/>
            <a:r>
              <a:rPr lang="en-US"/>
              <a:t>Click to edit Master text styles</a:t>
            </a:r>
          </a:p>
        </p:txBody>
      </p:sp>
      <p:sp>
        <p:nvSpPr>
          <p:cNvPr id="5" name="Date Placeholder 4"/>
          <p:cNvSpPr>
            <a:spLocks noGrp="1"/>
          </p:cNvSpPr>
          <p:nvPr>
            <p:ph type="dt" sz="half" idx="10"/>
          </p:nvPr>
        </p:nvSpPr>
        <p:spPr/>
        <p:txBody>
          <a:bodyPr/>
          <a:lstStyle/>
          <a:p>
            <a:fld id="{D619976B-D4AB-1E4C-B38E-D0AADA5FCB3C}" type="datetimeFigureOut">
              <a:rPr lang="en-US" smtClean="0"/>
              <a:t>2/24/2025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16D943-2B8B-6E40-82FC-35630967473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177960" y="9325610"/>
            <a:ext cx="12789218" cy="1100941"/>
          </a:xfrm>
        </p:spPr>
        <p:txBody>
          <a:bodyPr anchor="b"/>
          <a:lstStyle>
            <a:lvl1pPr algn="l">
              <a:defRPr sz="4300" b="1"/>
            </a:lvl1pPr>
          </a:lstStyle>
          <a:p>
            <a:r>
              <a:rPr lang="en-US"/>
              <a:t>Click to edit Master title style</a:t>
            </a:r>
          </a:p>
        </p:txBody>
      </p:sp>
      <p:sp>
        <p:nvSpPr>
          <p:cNvPr id="3" name="Picture Placeholder 2"/>
          <p:cNvSpPr>
            <a:spLocks noGrp="1"/>
          </p:cNvSpPr>
          <p:nvPr>
            <p:ph type="pic" idx="1"/>
          </p:nvPr>
        </p:nvSpPr>
        <p:spPr>
          <a:xfrm>
            <a:off x="4177960" y="1190372"/>
            <a:ext cx="12789218" cy="7993380"/>
          </a:xfrm>
        </p:spPr>
        <p:txBody>
          <a:bodyPr/>
          <a:lstStyle>
            <a:lvl1pPr marL="0" indent="0">
              <a:buNone/>
              <a:defRPr sz="6900"/>
            </a:lvl1pPr>
            <a:lvl2pPr marL="989330" indent="0">
              <a:buNone/>
              <a:defRPr sz="6100"/>
            </a:lvl2pPr>
            <a:lvl3pPr marL="1979295" indent="0">
              <a:buNone/>
              <a:defRPr sz="5200"/>
            </a:lvl3pPr>
            <a:lvl4pPr marL="2968625" indent="0">
              <a:buNone/>
              <a:defRPr sz="4300"/>
            </a:lvl4pPr>
            <a:lvl5pPr marL="3958590" indent="0">
              <a:buNone/>
              <a:defRPr sz="4300"/>
            </a:lvl5pPr>
            <a:lvl6pPr marL="4947920" indent="0">
              <a:buNone/>
              <a:defRPr sz="4300"/>
            </a:lvl6pPr>
            <a:lvl7pPr marL="5937885" indent="0">
              <a:buNone/>
              <a:defRPr sz="4300"/>
            </a:lvl7pPr>
            <a:lvl8pPr marL="6927215" indent="0">
              <a:buNone/>
              <a:defRPr sz="4300"/>
            </a:lvl8pPr>
            <a:lvl9pPr marL="7917180" indent="0">
              <a:buNone/>
              <a:defRPr sz="4300"/>
            </a:lvl9pPr>
          </a:lstStyle>
          <a:p>
            <a:endParaRPr lang="en-US"/>
          </a:p>
        </p:txBody>
      </p:sp>
      <p:sp>
        <p:nvSpPr>
          <p:cNvPr id="4" name="Text Placeholder 3"/>
          <p:cNvSpPr>
            <a:spLocks noGrp="1"/>
          </p:cNvSpPr>
          <p:nvPr>
            <p:ph type="body" sz="half" idx="2"/>
          </p:nvPr>
        </p:nvSpPr>
        <p:spPr>
          <a:xfrm>
            <a:off x="4177960" y="10426551"/>
            <a:ext cx="12789218" cy="1563519"/>
          </a:xfrm>
        </p:spPr>
        <p:txBody>
          <a:bodyPr/>
          <a:lstStyle>
            <a:lvl1pPr marL="0" indent="0">
              <a:buNone/>
              <a:defRPr sz="3000"/>
            </a:lvl1pPr>
            <a:lvl2pPr marL="989330" indent="0">
              <a:buNone/>
              <a:defRPr sz="2600"/>
            </a:lvl2pPr>
            <a:lvl3pPr marL="1979295" indent="0">
              <a:buNone/>
              <a:defRPr sz="2200"/>
            </a:lvl3pPr>
            <a:lvl4pPr marL="2968625" indent="0">
              <a:buNone/>
              <a:defRPr sz="1900"/>
            </a:lvl4pPr>
            <a:lvl5pPr marL="3958590" indent="0">
              <a:buNone/>
              <a:defRPr sz="1900"/>
            </a:lvl5pPr>
            <a:lvl6pPr marL="4947920" indent="0">
              <a:buNone/>
              <a:defRPr sz="1900"/>
            </a:lvl6pPr>
            <a:lvl7pPr marL="5937885" indent="0">
              <a:buNone/>
              <a:defRPr sz="1900"/>
            </a:lvl7pPr>
            <a:lvl8pPr marL="6927215" indent="0">
              <a:buNone/>
              <a:defRPr sz="1900"/>
            </a:lvl8pPr>
            <a:lvl9pPr marL="7917180" indent="0">
              <a:buNone/>
              <a:defRPr sz="1900"/>
            </a:lvl9pPr>
          </a:lstStyle>
          <a:p>
            <a:pPr lvl="0"/>
            <a:r>
              <a:rPr lang="en-US"/>
              <a:t>Click to edit Master text styles</a:t>
            </a:r>
          </a:p>
        </p:txBody>
      </p:sp>
      <p:sp>
        <p:nvSpPr>
          <p:cNvPr id="5" name="Date Placeholder 4"/>
          <p:cNvSpPr>
            <a:spLocks noGrp="1"/>
          </p:cNvSpPr>
          <p:nvPr>
            <p:ph type="dt" sz="half" idx="10"/>
          </p:nvPr>
        </p:nvSpPr>
        <p:spPr/>
        <p:txBody>
          <a:bodyPr/>
          <a:lstStyle/>
          <a:p>
            <a:fld id="{D619976B-D4AB-1E4C-B38E-D0AADA5FCB3C}" type="datetimeFigureOut">
              <a:rPr lang="en-US" smtClean="0"/>
              <a:t>2/24/2025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216D943-2B8B-6E40-82FC-35630967473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0" y="215913"/>
            <a:ext cx="21315363" cy="1767658"/>
          </a:xfrm>
          <a:prstGeom prst="rect">
            <a:avLst/>
          </a:prstGeom>
        </p:spPr>
        <p:txBody>
          <a:bodyPr vert="horz" lIns="197922" tIns="98961" rIns="197922" bIns="98961" rtlCol="0" anchor="ctr">
            <a:normAutofit/>
          </a:bodyPr>
          <a:lstStyle/>
          <a:p>
            <a:r>
              <a:rPr lang="en-US" dirty="0"/>
              <a:t>Click to edit Master title style</a:t>
            </a:r>
          </a:p>
        </p:txBody>
      </p:sp>
      <p:sp>
        <p:nvSpPr>
          <p:cNvPr id="3" name="Text Placeholder 2"/>
          <p:cNvSpPr>
            <a:spLocks noGrp="1"/>
          </p:cNvSpPr>
          <p:nvPr>
            <p:ph type="body" idx="1"/>
          </p:nvPr>
        </p:nvSpPr>
        <p:spPr>
          <a:xfrm>
            <a:off x="1065768" y="3108538"/>
            <a:ext cx="19183827" cy="8792102"/>
          </a:xfrm>
          <a:prstGeom prst="rect">
            <a:avLst/>
          </a:prstGeom>
        </p:spPr>
        <p:txBody>
          <a:bodyPr vert="horz" lIns="197922" tIns="98961" rIns="197922" bIns="98961"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065768" y="12347799"/>
            <a:ext cx="4973585" cy="709289"/>
          </a:xfrm>
          <a:prstGeom prst="rect">
            <a:avLst/>
          </a:prstGeom>
        </p:spPr>
        <p:txBody>
          <a:bodyPr vert="horz" lIns="197922" tIns="98961" rIns="197922" bIns="98961" rtlCol="0" anchor="ctr"/>
          <a:lstStyle>
            <a:lvl1pPr algn="l">
              <a:defRPr sz="2600">
                <a:solidFill>
                  <a:schemeClr val="tx1">
                    <a:tint val="75000"/>
                  </a:schemeClr>
                </a:solidFill>
              </a:defRPr>
            </a:lvl1pPr>
          </a:lstStyle>
          <a:p>
            <a:fld id="{D619976B-D4AB-1E4C-B38E-D0AADA5FCB3C}" type="datetimeFigureOut">
              <a:rPr lang="en-US" smtClean="0"/>
              <a:t>2/24/2025</a:t>
            </a:fld>
            <a:endParaRPr lang="en-US"/>
          </a:p>
        </p:txBody>
      </p:sp>
      <p:sp>
        <p:nvSpPr>
          <p:cNvPr id="5" name="Footer Placeholder 4"/>
          <p:cNvSpPr>
            <a:spLocks noGrp="1"/>
          </p:cNvSpPr>
          <p:nvPr>
            <p:ph type="ftr" sz="quarter" idx="3"/>
          </p:nvPr>
        </p:nvSpPr>
        <p:spPr>
          <a:xfrm>
            <a:off x="7282749" y="12347799"/>
            <a:ext cx="6749865" cy="709289"/>
          </a:xfrm>
          <a:prstGeom prst="rect">
            <a:avLst/>
          </a:prstGeom>
        </p:spPr>
        <p:txBody>
          <a:bodyPr vert="horz" lIns="197922" tIns="98961" rIns="197922" bIns="98961" rtlCol="0" anchor="ctr"/>
          <a:lstStyle>
            <a:lvl1pPr algn="ctr">
              <a:defRPr sz="26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5276010" y="12347799"/>
            <a:ext cx="4973585" cy="709289"/>
          </a:xfrm>
          <a:prstGeom prst="rect">
            <a:avLst/>
          </a:prstGeom>
        </p:spPr>
        <p:txBody>
          <a:bodyPr vert="horz" lIns="197922" tIns="98961" rIns="197922" bIns="98961" rtlCol="0" anchor="ctr"/>
          <a:lstStyle>
            <a:lvl1pPr algn="r">
              <a:defRPr sz="2600">
                <a:solidFill>
                  <a:schemeClr val="tx1">
                    <a:tint val="75000"/>
                  </a:schemeClr>
                </a:solidFill>
              </a:defRPr>
            </a:lvl1pPr>
          </a:lstStyle>
          <a:p>
            <a:fld id="{5216D943-2B8B-6E40-82FC-356309674730}" type="slidenum">
              <a:rPr lang="en-US" smtClean="0"/>
              <a:t>‹#›</a:t>
            </a:fld>
            <a:endParaRPr lang="en-US"/>
          </a:p>
        </p:txBody>
      </p:sp>
      <p:pic>
        <p:nvPicPr>
          <p:cNvPr id="7" name="Picture 6" descr="Dai Nam [PPT] Template 10.png"/>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330575" y="354639"/>
            <a:ext cx="1796203" cy="1628932"/>
          </a:xfrm>
          <a:prstGeom prst="rect">
            <a:avLst/>
          </a:prstGeom>
        </p:spPr>
      </p:pic>
      <p:pic>
        <p:nvPicPr>
          <p:cNvPr id="8" name="Picture 7" descr="Dai Nam [PPT] Template 05.png"/>
          <p:cNvPicPr>
            <a:picLocks noChangeAspect="1"/>
          </p:cNvPicPr>
          <p:nvPr userDrawn="1"/>
        </p:nvPicPr>
        <p:blipFill>
          <a:blip r:embed="rId15">
            <a:extLst>
              <a:ext uri="{28A0092B-C50C-407E-A947-70E740481C1C}">
                <a14:useLocalDpi xmlns:a14="http://schemas.microsoft.com/office/drawing/2010/main" val="0"/>
              </a:ext>
            </a:extLst>
          </a:blip>
          <a:stretch>
            <a:fillRect/>
          </a:stretch>
        </p:blipFill>
        <p:spPr>
          <a:xfrm>
            <a:off x="0" y="12314189"/>
            <a:ext cx="21315363" cy="1010957"/>
          </a:xfrm>
          <a:prstGeom prst="rect">
            <a:avLst/>
          </a:prstGeom>
        </p:spPr>
      </p:pic>
      <p:sp>
        <p:nvSpPr>
          <p:cNvPr id="10" name="TextBox 9"/>
          <p:cNvSpPr txBox="1"/>
          <p:nvPr userDrawn="1"/>
        </p:nvSpPr>
        <p:spPr>
          <a:xfrm>
            <a:off x="15789623" y="12558057"/>
            <a:ext cx="3946358" cy="523220"/>
          </a:xfrm>
          <a:prstGeom prst="rect">
            <a:avLst/>
          </a:prstGeom>
          <a:noFill/>
        </p:spPr>
        <p:txBody>
          <a:bodyPr wrap="square">
            <a:spAutoFit/>
          </a:bodyPr>
          <a:lstStyle/>
          <a:p>
            <a:pPr algn="r"/>
            <a:r>
              <a:rPr lang="en-US" sz="2800" dirty="0">
                <a:solidFill>
                  <a:schemeClr val="bg1"/>
                </a:solidFill>
                <a:latin typeface="Arial" panose="020B0604020202020204"/>
                <a:cs typeface="Arial" panose="020B0604020202020204"/>
              </a:rPr>
              <a:t>Slide: </a:t>
            </a:r>
            <a:r>
              <a:rPr lang="en-US" sz="2800" dirty="0" err="1">
                <a:solidFill>
                  <a:schemeClr val="bg1"/>
                </a:solidFill>
                <a:latin typeface="Arial" panose="020B0604020202020204"/>
                <a:cs typeface="Arial" panose="020B0604020202020204"/>
              </a:rPr>
              <a:t>số</a:t>
            </a:r>
            <a:r>
              <a:rPr lang="en-US" sz="2800" dirty="0">
                <a:solidFill>
                  <a:schemeClr val="bg1"/>
                </a:solidFill>
                <a:latin typeface="Arial" panose="020B0604020202020204"/>
                <a:cs typeface="Arial" panose="020B0604020202020204"/>
              </a:rPr>
              <a:t>….</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989330" rtl="0" eaLnBrk="1" latinLnBrk="0" hangingPunct="1">
        <a:spcBef>
          <a:spcPct val="0"/>
        </a:spcBef>
        <a:buNone/>
        <a:defRPr sz="9500" kern="1200">
          <a:solidFill>
            <a:schemeClr val="tx1"/>
          </a:solidFill>
          <a:latin typeface="+mj-lt"/>
          <a:ea typeface="+mj-ea"/>
          <a:cs typeface="+mj-cs"/>
        </a:defRPr>
      </a:lvl1pPr>
    </p:titleStyle>
    <p:bodyStyle>
      <a:lvl1pPr marL="742315" indent="-742315" algn="l" defTabSz="989330" rtl="0" eaLnBrk="1" latinLnBrk="0" hangingPunct="1">
        <a:spcBef>
          <a:spcPct val="20000"/>
        </a:spcBef>
        <a:buFont typeface="Arial" panose="020B0604020202020204"/>
        <a:buChar char="•"/>
        <a:defRPr sz="6900" kern="1200">
          <a:solidFill>
            <a:schemeClr val="tx1"/>
          </a:solidFill>
          <a:latin typeface="+mn-lt"/>
          <a:ea typeface="+mn-ea"/>
          <a:cs typeface="+mn-cs"/>
        </a:defRPr>
      </a:lvl1pPr>
      <a:lvl2pPr marL="1607820" indent="-618490" algn="l" defTabSz="989330" rtl="0" eaLnBrk="1" latinLnBrk="0" hangingPunct="1">
        <a:spcBef>
          <a:spcPct val="20000"/>
        </a:spcBef>
        <a:buFont typeface="Arial" panose="020B0604020202020204"/>
        <a:buChar char="–"/>
        <a:defRPr sz="6100" kern="1200">
          <a:solidFill>
            <a:schemeClr val="tx1"/>
          </a:solidFill>
          <a:latin typeface="+mn-lt"/>
          <a:ea typeface="+mn-ea"/>
          <a:cs typeface="+mn-cs"/>
        </a:defRPr>
      </a:lvl2pPr>
      <a:lvl3pPr marL="2473960" indent="-494665" algn="l" defTabSz="989330" rtl="0" eaLnBrk="1" latinLnBrk="0" hangingPunct="1">
        <a:spcBef>
          <a:spcPct val="20000"/>
        </a:spcBef>
        <a:buFont typeface="Arial" panose="020B0604020202020204"/>
        <a:buChar char="•"/>
        <a:defRPr sz="5200" kern="1200">
          <a:solidFill>
            <a:schemeClr val="tx1"/>
          </a:solidFill>
          <a:latin typeface="+mn-lt"/>
          <a:ea typeface="+mn-ea"/>
          <a:cs typeface="+mn-cs"/>
        </a:defRPr>
      </a:lvl3pPr>
      <a:lvl4pPr marL="3463925" indent="-494665" algn="l" defTabSz="989330" rtl="0" eaLnBrk="1" latinLnBrk="0" hangingPunct="1">
        <a:spcBef>
          <a:spcPct val="20000"/>
        </a:spcBef>
        <a:buFont typeface="Arial" panose="020B0604020202020204"/>
        <a:buChar char="–"/>
        <a:defRPr sz="4300" kern="1200">
          <a:solidFill>
            <a:schemeClr val="tx1"/>
          </a:solidFill>
          <a:latin typeface="+mn-lt"/>
          <a:ea typeface="+mn-ea"/>
          <a:cs typeface="+mn-cs"/>
        </a:defRPr>
      </a:lvl4pPr>
      <a:lvl5pPr marL="4453255" indent="-494665" algn="l" defTabSz="989330" rtl="0" eaLnBrk="1" latinLnBrk="0" hangingPunct="1">
        <a:spcBef>
          <a:spcPct val="20000"/>
        </a:spcBef>
        <a:buFont typeface="Arial" panose="020B0604020202020204"/>
        <a:buChar char="»"/>
        <a:defRPr sz="4300" kern="1200">
          <a:solidFill>
            <a:schemeClr val="tx1"/>
          </a:solidFill>
          <a:latin typeface="+mn-lt"/>
          <a:ea typeface="+mn-ea"/>
          <a:cs typeface="+mn-cs"/>
        </a:defRPr>
      </a:lvl5pPr>
      <a:lvl6pPr marL="5442585" indent="-494665" algn="l" defTabSz="989330" rtl="0" eaLnBrk="1" latinLnBrk="0" hangingPunct="1">
        <a:spcBef>
          <a:spcPct val="20000"/>
        </a:spcBef>
        <a:buFont typeface="Arial" panose="020B0604020202020204"/>
        <a:buChar char="•"/>
        <a:defRPr sz="4300" kern="1200">
          <a:solidFill>
            <a:schemeClr val="tx1"/>
          </a:solidFill>
          <a:latin typeface="+mn-lt"/>
          <a:ea typeface="+mn-ea"/>
          <a:cs typeface="+mn-cs"/>
        </a:defRPr>
      </a:lvl6pPr>
      <a:lvl7pPr marL="6432550" indent="-494665" algn="l" defTabSz="989330" rtl="0" eaLnBrk="1" latinLnBrk="0" hangingPunct="1">
        <a:spcBef>
          <a:spcPct val="20000"/>
        </a:spcBef>
        <a:buFont typeface="Arial" panose="020B0604020202020204"/>
        <a:buChar char="•"/>
        <a:defRPr sz="4300" kern="1200">
          <a:solidFill>
            <a:schemeClr val="tx1"/>
          </a:solidFill>
          <a:latin typeface="+mn-lt"/>
          <a:ea typeface="+mn-ea"/>
          <a:cs typeface="+mn-cs"/>
        </a:defRPr>
      </a:lvl7pPr>
      <a:lvl8pPr marL="7421880" indent="-494665" algn="l" defTabSz="989330" rtl="0" eaLnBrk="1" latinLnBrk="0" hangingPunct="1">
        <a:spcBef>
          <a:spcPct val="20000"/>
        </a:spcBef>
        <a:buFont typeface="Arial" panose="020B0604020202020204"/>
        <a:buChar char="•"/>
        <a:defRPr sz="4300" kern="1200">
          <a:solidFill>
            <a:schemeClr val="tx1"/>
          </a:solidFill>
          <a:latin typeface="+mn-lt"/>
          <a:ea typeface="+mn-ea"/>
          <a:cs typeface="+mn-cs"/>
        </a:defRPr>
      </a:lvl8pPr>
      <a:lvl9pPr marL="8411845" indent="-494665" algn="l" defTabSz="989330" rtl="0" eaLnBrk="1" latinLnBrk="0" hangingPunct="1">
        <a:spcBef>
          <a:spcPct val="20000"/>
        </a:spcBef>
        <a:buFont typeface="Arial" panose="020B0604020202020204"/>
        <a:buChar char="•"/>
        <a:defRPr sz="4300" kern="1200">
          <a:solidFill>
            <a:schemeClr val="tx1"/>
          </a:solidFill>
          <a:latin typeface="+mn-lt"/>
          <a:ea typeface="+mn-ea"/>
          <a:cs typeface="+mn-cs"/>
        </a:defRPr>
      </a:lvl9pPr>
    </p:bodyStyle>
    <p:otherStyle>
      <a:defPPr>
        <a:defRPr lang="en-US"/>
      </a:defPPr>
      <a:lvl1pPr marL="0" algn="l" defTabSz="989330" rtl="0" eaLnBrk="1" latinLnBrk="0" hangingPunct="1">
        <a:defRPr sz="3900" kern="1200">
          <a:solidFill>
            <a:schemeClr val="tx1"/>
          </a:solidFill>
          <a:latin typeface="+mn-lt"/>
          <a:ea typeface="+mn-ea"/>
          <a:cs typeface="+mn-cs"/>
        </a:defRPr>
      </a:lvl1pPr>
      <a:lvl2pPr marL="989330" algn="l" defTabSz="989330" rtl="0" eaLnBrk="1" latinLnBrk="0" hangingPunct="1">
        <a:defRPr sz="3900" kern="1200">
          <a:solidFill>
            <a:schemeClr val="tx1"/>
          </a:solidFill>
          <a:latin typeface="+mn-lt"/>
          <a:ea typeface="+mn-ea"/>
          <a:cs typeface="+mn-cs"/>
        </a:defRPr>
      </a:lvl2pPr>
      <a:lvl3pPr marL="1979295" algn="l" defTabSz="989330" rtl="0" eaLnBrk="1" latinLnBrk="0" hangingPunct="1">
        <a:defRPr sz="3900" kern="1200">
          <a:solidFill>
            <a:schemeClr val="tx1"/>
          </a:solidFill>
          <a:latin typeface="+mn-lt"/>
          <a:ea typeface="+mn-ea"/>
          <a:cs typeface="+mn-cs"/>
        </a:defRPr>
      </a:lvl3pPr>
      <a:lvl4pPr marL="2968625" algn="l" defTabSz="989330" rtl="0" eaLnBrk="1" latinLnBrk="0" hangingPunct="1">
        <a:defRPr sz="3900" kern="1200">
          <a:solidFill>
            <a:schemeClr val="tx1"/>
          </a:solidFill>
          <a:latin typeface="+mn-lt"/>
          <a:ea typeface="+mn-ea"/>
          <a:cs typeface="+mn-cs"/>
        </a:defRPr>
      </a:lvl4pPr>
      <a:lvl5pPr marL="3958590" algn="l" defTabSz="989330" rtl="0" eaLnBrk="1" latinLnBrk="0" hangingPunct="1">
        <a:defRPr sz="3900" kern="1200">
          <a:solidFill>
            <a:schemeClr val="tx1"/>
          </a:solidFill>
          <a:latin typeface="+mn-lt"/>
          <a:ea typeface="+mn-ea"/>
          <a:cs typeface="+mn-cs"/>
        </a:defRPr>
      </a:lvl5pPr>
      <a:lvl6pPr marL="4947920" algn="l" defTabSz="989330" rtl="0" eaLnBrk="1" latinLnBrk="0" hangingPunct="1">
        <a:defRPr sz="3900" kern="1200">
          <a:solidFill>
            <a:schemeClr val="tx1"/>
          </a:solidFill>
          <a:latin typeface="+mn-lt"/>
          <a:ea typeface="+mn-ea"/>
          <a:cs typeface="+mn-cs"/>
        </a:defRPr>
      </a:lvl6pPr>
      <a:lvl7pPr marL="5937885" algn="l" defTabSz="989330" rtl="0" eaLnBrk="1" latinLnBrk="0" hangingPunct="1">
        <a:defRPr sz="3900" kern="1200">
          <a:solidFill>
            <a:schemeClr val="tx1"/>
          </a:solidFill>
          <a:latin typeface="+mn-lt"/>
          <a:ea typeface="+mn-ea"/>
          <a:cs typeface="+mn-cs"/>
        </a:defRPr>
      </a:lvl7pPr>
      <a:lvl8pPr marL="6927215" algn="l" defTabSz="989330" rtl="0" eaLnBrk="1" latinLnBrk="0" hangingPunct="1">
        <a:defRPr sz="3900" kern="1200">
          <a:solidFill>
            <a:schemeClr val="tx1"/>
          </a:solidFill>
          <a:latin typeface="+mn-lt"/>
          <a:ea typeface="+mn-ea"/>
          <a:cs typeface="+mn-cs"/>
        </a:defRPr>
      </a:lvl8pPr>
      <a:lvl9pPr marL="7917180" algn="l" defTabSz="989330" rtl="0" eaLnBrk="1" latinLnBrk="0" hangingPunct="1">
        <a:defRPr sz="39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hyperlink" Target="https://vi.wikipedia.org/wiki/%CE%A9"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5.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vi.wikipedia.org/wiki/%CE%A9" TargetMode="External"/><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ai Nam [PPT] Template 0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1310809" cy="13322300"/>
          </a:xfrm>
          <a:prstGeom prst="rect">
            <a:avLst/>
          </a:prstGeom>
        </p:spPr>
      </p:pic>
      <p:sp>
        <p:nvSpPr>
          <p:cNvPr id="12" name="TextBox 11"/>
          <p:cNvSpPr txBox="1"/>
          <p:nvPr/>
        </p:nvSpPr>
        <p:spPr>
          <a:xfrm>
            <a:off x="9018533" y="5497543"/>
            <a:ext cx="8548892" cy="692497"/>
          </a:xfrm>
          <a:prstGeom prst="rect">
            <a:avLst/>
          </a:prstGeom>
          <a:noFill/>
        </p:spPr>
        <p:txBody>
          <a:bodyPr wrap="square" rtlCol="0">
            <a:spAutoFit/>
          </a:bodyPr>
          <a:lstStyle/>
          <a:p>
            <a:pPr algn="ctr"/>
            <a:r>
              <a:rPr lang="en-US" dirty="0" err="1">
                <a:solidFill>
                  <a:schemeClr val="bg1"/>
                </a:solidFill>
                <a:latin typeface="Arial" panose="020B0604020202020204"/>
                <a:cs typeface="Arial" panose="020B0604020202020204"/>
              </a:rPr>
              <a:t>Phần</a:t>
            </a:r>
            <a:r>
              <a:rPr lang="en-US" dirty="0">
                <a:solidFill>
                  <a:schemeClr val="bg1"/>
                </a:solidFill>
                <a:latin typeface="Arial" panose="020B0604020202020204"/>
                <a:cs typeface="Arial" panose="020B0604020202020204"/>
              </a:rPr>
              <a:t> </a:t>
            </a:r>
            <a:r>
              <a:rPr lang="en-US" dirty="0" err="1">
                <a:solidFill>
                  <a:schemeClr val="bg1"/>
                </a:solidFill>
                <a:latin typeface="Arial" panose="020B0604020202020204"/>
                <a:cs typeface="Arial" panose="020B0604020202020204"/>
              </a:rPr>
              <a:t>trình</a:t>
            </a:r>
            <a:r>
              <a:rPr lang="en-US" dirty="0">
                <a:solidFill>
                  <a:schemeClr val="bg1"/>
                </a:solidFill>
                <a:latin typeface="Arial" panose="020B0604020202020204"/>
                <a:cs typeface="Arial" panose="020B0604020202020204"/>
              </a:rPr>
              <a:t> </a:t>
            </a:r>
            <a:r>
              <a:rPr lang="en-US" dirty="0" err="1">
                <a:solidFill>
                  <a:schemeClr val="bg1"/>
                </a:solidFill>
                <a:latin typeface="Arial" panose="020B0604020202020204"/>
                <a:cs typeface="Arial" panose="020B0604020202020204"/>
              </a:rPr>
              <a:t>bày</a:t>
            </a:r>
            <a:r>
              <a:rPr lang="en-US" dirty="0">
                <a:solidFill>
                  <a:schemeClr val="bg1"/>
                </a:solidFill>
                <a:latin typeface="Arial" panose="020B0604020202020204"/>
                <a:cs typeface="Arial" panose="020B0604020202020204"/>
              </a:rPr>
              <a:t> </a:t>
            </a:r>
            <a:r>
              <a:rPr lang="en-US" dirty="0" err="1">
                <a:solidFill>
                  <a:schemeClr val="bg1"/>
                </a:solidFill>
                <a:latin typeface="Arial" panose="020B0604020202020204"/>
                <a:cs typeface="Arial" panose="020B0604020202020204"/>
              </a:rPr>
              <a:t>của</a:t>
            </a:r>
            <a:r>
              <a:rPr lang="en-US" dirty="0">
                <a:solidFill>
                  <a:schemeClr val="bg1"/>
                </a:solidFill>
                <a:latin typeface="Arial" panose="020B0604020202020204"/>
                <a:cs typeface="Arial" panose="020B0604020202020204"/>
              </a:rPr>
              <a:t>:</a:t>
            </a:r>
          </a:p>
        </p:txBody>
      </p:sp>
      <p:pic>
        <p:nvPicPr>
          <p:cNvPr id="13" name="Picture 12" descr="Dai Nam [PPT] Template 04.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55159" y="1301619"/>
            <a:ext cx="3889248" cy="3529584"/>
          </a:xfrm>
          <a:prstGeom prst="rect">
            <a:avLst/>
          </a:prstGeom>
        </p:spPr>
      </p:pic>
      <p:sp>
        <p:nvSpPr>
          <p:cNvPr id="14" name="TextBox 13"/>
          <p:cNvSpPr txBox="1"/>
          <p:nvPr/>
        </p:nvSpPr>
        <p:spPr>
          <a:xfrm>
            <a:off x="9457896" y="6596148"/>
            <a:ext cx="7670165" cy="1014730"/>
          </a:xfrm>
          <a:prstGeom prst="rect">
            <a:avLst/>
          </a:prstGeom>
          <a:noFill/>
        </p:spPr>
        <p:txBody>
          <a:bodyPr wrap="square" rtlCol="0">
            <a:spAutoFit/>
          </a:bodyPr>
          <a:lstStyle/>
          <a:p>
            <a:pPr algn="ctr"/>
            <a:r>
              <a:rPr lang="vi-VN" altLang="en-US" sz="6000" b="1" dirty="0">
                <a:solidFill>
                  <a:schemeClr val="bg1"/>
                </a:solidFill>
                <a:latin typeface="Arial" panose="020B0604020202020204"/>
                <a:cs typeface="Arial" panose="020B0604020202020204"/>
              </a:rPr>
              <a:t>NHÓM </a:t>
            </a:r>
            <a:r>
              <a:rPr lang="en-US" altLang="vi-VN" sz="6000" b="1" dirty="0">
                <a:solidFill>
                  <a:schemeClr val="bg1"/>
                </a:solidFill>
                <a:latin typeface="Arial" panose="020B0604020202020204"/>
                <a:cs typeface="Arial" panose="020B0604020202020204"/>
              </a:rPr>
              <a:t>3</a:t>
            </a:r>
          </a:p>
        </p:txBody>
      </p:sp>
      <p:sp>
        <p:nvSpPr>
          <p:cNvPr id="17" name="TextBox 16"/>
          <p:cNvSpPr txBox="1"/>
          <p:nvPr/>
        </p:nvSpPr>
        <p:spPr>
          <a:xfrm>
            <a:off x="10264024" y="10513685"/>
            <a:ext cx="10493516" cy="691515"/>
          </a:xfrm>
          <a:prstGeom prst="rect">
            <a:avLst/>
          </a:prstGeom>
          <a:noFill/>
        </p:spPr>
        <p:txBody>
          <a:bodyPr wrap="square" rtlCol="0">
            <a:spAutoFit/>
          </a:bodyPr>
          <a:lstStyle/>
          <a:p>
            <a:pPr algn="r"/>
            <a:r>
              <a:rPr lang="en-US" i="1" dirty="0" err="1">
                <a:solidFill>
                  <a:schemeClr val="bg1"/>
                </a:solidFill>
                <a:latin typeface="Arial" panose="020B0604020202020204"/>
                <a:cs typeface="Arial" panose="020B0604020202020204"/>
              </a:rPr>
              <a:t>Đại</a:t>
            </a:r>
            <a:r>
              <a:rPr lang="en-US" i="1" dirty="0">
                <a:solidFill>
                  <a:schemeClr val="bg1"/>
                </a:solidFill>
                <a:latin typeface="Arial" panose="020B0604020202020204"/>
                <a:cs typeface="Arial" panose="020B0604020202020204"/>
              </a:rPr>
              <a:t> Nam, </a:t>
            </a:r>
            <a:r>
              <a:rPr lang="en-US" i="1" dirty="0" err="1">
                <a:solidFill>
                  <a:schemeClr val="bg1"/>
                </a:solidFill>
                <a:latin typeface="Arial" panose="020B0604020202020204"/>
                <a:cs typeface="Arial" panose="020B0604020202020204"/>
              </a:rPr>
              <a:t>ngày</a:t>
            </a:r>
            <a:r>
              <a:rPr lang="en-US" i="1" dirty="0">
                <a:solidFill>
                  <a:schemeClr val="bg1"/>
                </a:solidFill>
                <a:latin typeface="Arial" panose="020B0604020202020204"/>
                <a:cs typeface="Arial" panose="020B0604020202020204"/>
              </a:rPr>
              <a:t> </a:t>
            </a:r>
            <a:r>
              <a:rPr lang="vi-VN" altLang="en-US" i="1" dirty="0">
                <a:solidFill>
                  <a:schemeClr val="bg1"/>
                </a:solidFill>
                <a:latin typeface="Arial" panose="020B0604020202020204"/>
                <a:cs typeface="Arial" panose="020B0604020202020204"/>
              </a:rPr>
              <a:t>9</a:t>
            </a:r>
            <a:r>
              <a:rPr lang="en-US" i="1" dirty="0">
                <a:solidFill>
                  <a:schemeClr val="bg1"/>
                </a:solidFill>
                <a:latin typeface="Arial" panose="020B0604020202020204"/>
                <a:cs typeface="Arial" panose="020B0604020202020204"/>
              </a:rPr>
              <a:t> </a:t>
            </a:r>
            <a:r>
              <a:rPr lang="en-US" i="1" dirty="0" err="1">
                <a:solidFill>
                  <a:schemeClr val="bg1"/>
                </a:solidFill>
                <a:latin typeface="Arial" panose="020B0604020202020204"/>
                <a:cs typeface="Arial" panose="020B0604020202020204"/>
              </a:rPr>
              <a:t>tháng</a:t>
            </a:r>
            <a:r>
              <a:rPr lang="en-US" i="1" dirty="0">
                <a:solidFill>
                  <a:schemeClr val="bg1"/>
                </a:solidFill>
                <a:latin typeface="Arial" panose="020B0604020202020204"/>
                <a:cs typeface="Arial" panose="020B0604020202020204"/>
              </a:rPr>
              <a:t> </a:t>
            </a:r>
            <a:r>
              <a:rPr lang="vi-VN" altLang="en-US" i="1" dirty="0">
                <a:solidFill>
                  <a:schemeClr val="bg1"/>
                </a:solidFill>
                <a:latin typeface="Arial" panose="020B0604020202020204"/>
                <a:cs typeface="Arial" panose="020B0604020202020204"/>
              </a:rPr>
              <a:t>12</a:t>
            </a:r>
            <a:r>
              <a:rPr lang="en-US" i="1" dirty="0">
                <a:solidFill>
                  <a:schemeClr val="bg1"/>
                </a:solidFill>
                <a:latin typeface="Arial" panose="020B0604020202020204"/>
                <a:cs typeface="Arial" panose="020B0604020202020204"/>
              </a:rPr>
              <a:t> </a:t>
            </a:r>
            <a:r>
              <a:rPr lang="en-US" i="1" dirty="0" err="1">
                <a:solidFill>
                  <a:schemeClr val="bg1"/>
                </a:solidFill>
                <a:latin typeface="Arial" panose="020B0604020202020204"/>
                <a:cs typeface="Arial" panose="020B0604020202020204"/>
              </a:rPr>
              <a:t>năm</a:t>
            </a:r>
            <a:r>
              <a:rPr lang="en-US" i="1" dirty="0">
                <a:solidFill>
                  <a:schemeClr val="bg1"/>
                </a:solidFill>
                <a:latin typeface="Arial" panose="020B0604020202020204"/>
                <a:cs typeface="Arial" panose="020B0604020202020204"/>
              </a:rPr>
              <a:t> 20</a:t>
            </a:r>
            <a:r>
              <a:rPr lang="vi-VN" altLang="en-US" i="1" dirty="0">
                <a:solidFill>
                  <a:schemeClr val="bg1"/>
                </a:solidFill>
                <a:latin typeface="Arial" panose="020B0604020202020204"/>
                <a:cs typeface="Arial" panose="020B0604020202020204"/>
              </a:rPr>
              <a:t>24</a:t>
            </a:r>
          </a:p>
        </p:txBody>
      </p:sp>
      <p:pic>
        <p:nvPicPr>
          <p:cNvPr id="18" name="Picture 17" descr="Dai Nam [PPT] Template 05.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2330297"/>
            <a:ext cx="21315363" cy="1010957"/>
          </a:xfrm>
          <a:prstGeom prst="rect">
            <a:avLst/>
          </a:prstGeom>
        </p:spPr>
      </p:pic>
      <p:pic>
        <p:nvPicPr>
          <p:cNvPr id="3" name="Picture 2" descr="Dai Nam [PPT] Template 03.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33400"/>
            <a:ext cx="6108192" cy="12234672"/>
          </a:xfrm>
          <a:prstGeom prst="rect">
            <a:avLst/>
          </a:prstGeom>
        </p:spPr>
      </p:pic>
      <p:pic>
        <p:nvPicPr>
          <p:cNvPr id="5" name="Picture 4" descr="Dai Nam [PPT] Template 02.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6941235" cy="133223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dissolve">
                                      <p:cBhvr>
                                        <p:cTn id="11" dur="500"/>
                                        <p:tgtEl>
                                          <p:spTgt spid="5"/>
                                        </p:tgtEl>
                                      </p:cBhvr>
                                    </p:animEffect>
                                  </p:childTnLst>
                                </p:cTn>
                              </p:par>
                            </p:childTnLst>
                          </p:cTn>
                        </p:par>
                        <p:par>
                          <p:cTn id="12" fill="hold">
                            <p:stCondLst>
                              <p:cond delay="1000"/>
                            </p:stCondLst>
                            <p:childTnLst>
                              <p:par>
                                <p:cTn id="13" presetID="12" presetClass="entr" presetSubtype="4" fill="hold" nodeType="after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500"/>
                                        <p:tgtEl>
                                          <p:spTgt spid="13"/>
                                        </p:tgtEl>
                                        <p:attrNameLst>
                                          <p:attrName>ppt_y</p:attrName>
                                        </p:attrNameLst>
                                      </p:cBhvr>
                                      <p:tavLst>
                                        <p:tav tm="0">
                                          <p:val>
                                            <p:strVal val="#ppt_y+#ppt_h*1.125000"/>
                                          </p:val>
                                        </p:tav>
                                        <p:tav tm="100000">
                                          <p:val>
                                            <p:strVal val="#ppt_y"/>
                                          </p:val>
                                        </p:tav>
                                      </p:tavLst>
                                    </p:anim>
                                    <p:animEffect transition="in" filter="wipe(up)">
                                      <p:cBhvr>
                                        <p:cTn id="16" dur="500"/>
                                        <p:tgtEl>
                                          <p:spTgt spid="13"/>
                                        </p:tgtEl>
                                      </p:cBhvr>
                                    </p:animEffect>
                                  </p:childTnLst>
                                </p:cTn>
                              </p:par>
                            </p:childTnLst>
                          </p:cTn>
                        </p:par>
                        <p:par>
                          <p:cTn id="17" fill="hold">
                            <p:stCondLst>
                              <p:cond delay="1500"/>
                            </p:stCondLst>
                            <p:childTnLst>
                              <p:par>
                                <p:cTn id="18" presetID="29" presetClass="entr" presetSubtype="0" fill="hold" grpId="0" nodeType="afterEffect">
                                  <p:stCondLst>
                                    <p:cond delay="0"/>
                                  </p:stCondLst>
                                  <p:childTnLst>
                                    <p:set>
                                      <p:cBhvr>
                                        <p:cTn id="19" dur="1" fill="hold">
                                          <p:stCondLst>
                                            <p:cond delay="0"/>
                                          </p:stCondLst>
                                        </p:cTn>
                                        <p:tgtEl>
                                          <p:spTgt spid="12"/>
                                        </p:tgtEl>
                                        <p:attrNameLst>
                                          <p:attrName>style.visibility</p:attrName>
                                        </p:attrNameLst>
                                      </p:cBhvr>
                                      <p:to>
                                        <p:strVal val="visible"/>
                                      </p:to>
                                    </p:set>
                                    <p:anim calcmode="lin" valueType="num">
                                      <p:cBhvr>
                                        <p:cTn id="20" dur="1000" fill="hold"/>
                                        <p:tgtEl>
                                          <p:spTgt spid="12"/>
                                        </p:tgtEl>
                                        <p:attrNameLst>
                                          <p:attrName>ppt_x</p:attrName>
                                        </p:attrNameLst>
                                      </p:cBhvr>
                                      <p:tavLst>
                                        <p:tav tm="0">
                                          <p:val>
                                            <p:strVal val="#ppt_x-.2"/>
                                          </p:val>
                                        </p:tav>
                                        <p:tav tm="100000">
                                          <p:val>
                                            <p:strVal val="#ppt_x"/>
                                          </p:val>
                                        </p:tav>
                                      </p:tavLst>
                                    </p:anim>
                                    <p:anim calcmode="lin" valueType="num">
                                      <p:cBhvr>
                                        <p:cTn id="21" dur="1000" fill="hold"/>
                                        <p:tgtEl>
                                          <p:spTgt spid="12"/>
                                        </p:tgtEl>
                                        <p:attrNameLst>
                                          <p:attrName>ppt_y</p:attrName>
                                        </p:attrNameLst>
                                      </p:cBhvr>
                                      <p:tavLst>
                                        <p:tav tm="0">
                                          <p:val>
                                            <p:strVal val="#ppt_y"/>
                                          </p:val>
                                        </p:tav>
                                        <p:tav tm="100000">
                                          <p:val>
                                            <p:strVal val="#ppt_y"/>
                                          </p:val>
                                        </p:tav>
                                      </p:tavLst>
                                    </p:anim>
                                    <p:animEffect transition="in" filter="wipe(right)" prLst="gradientSize: 0.1">
                                      <p:cBhvr>
                                        <p:cTn id="22" dur="1000"/>
                                        <p:tgtEl>
                                          <p:spTgt spid="12"/>
                                        </p:tgtEl>
                                      </p:cBhvr>
                                    </p:animEffect>
                                  </p:childTnLst>
                                </p:cTn>
                              </p:par>
                            </p:childTnLst>
                          </p:cTn>
                        </p:par>
                        <p:par>
                          <p:cTn id="23" fill="hold">
                            <p:stCondLst>
                              <p:cond delay="2500"/>
                            </p:stCondLst>
                            <p:childTnLst>
                              <p:par>
                                <p:cTn id="24" presetID="29" presetClass="entr" presetSubtype="0" fill="hold" grpId="0" nodeType="afterEffect">
                                  <p:stCondLst>
                                    <p:cond delay="0"/>
                                  </p:stCondLst>
                                  <p:childTnLst>
                                    <p:set>
                                      <p:cBhvr>
                                        <p:cTn id="25" dur="1" fill="hold">
                                          <p:stCondLst>
                                            <p:cond delay="0"/>
                                          </p:stCondLst>
                                        </p:cTn>
                                        <p:tgtEl>
                                          <p:spTgt spid="14"/>
                                        </p:tgtEl>
                                        <p:attrNameLst>
                                          <p:attrName>style.visibility</p:attrName>
                                        </p:attrNameLst>
                                      </p:cBhvr>
                                      <p:to>
                                        <p:strVal val="visible"/>
                                      </p:to>
                                    </p:set>
                                    <p:anim calcmode="lin" valueType="num">
                                      <p:cBhvr>
                                        <p:cTn id="26" dur="1000" fill="hold"/>
                                        <p:tgtEl>
                                          <p:spTgt spid="14"/>
                                        </p:tgtEl>
                                        <p:attrNameLst>
                                          <p:attrName>ppt_x</p:attrName>
                                        </p:attrNameLst>
                                      </p:cBhvr>
                                      <p:tavLst>
                                        <p:tav tm="0">
                                          <p:val>
                                            <p:strVal val="#ppt_x-.2"/>
                                          </p:val>
                                        </p:tav>
                                        <p:tav tm="100000">
                                          <p:val>
                                            <p:strVal val="#ppt_x"/>
                                          </p:val>
                                        </p:tav>
                                      </p:tavLst>
                                    </p:anim>
                                    <p:anim calcmode="lin" valueType="num">
                                      <p:cBhvr>
                                        <p:cTn id="27" dur="1000" fill="hold"/>
                                        <p:tgtEl>
                                          <p:spTgt spid="14"/>
                                        </p:tgtEl>
                                        <p:attrNameLst>
                                          <p:attrName>ppt_y</p:attrName>
                                        </p:attrNameLst>
                                      </p:cBhvr>
                                      <p:tavLst>
                                        <p:tav tm="0">
                                          <p:val>
                                            <p:strVal val="#ppt_y"/>
                                          </p:val>
                                        </p:tav>
                                        <p:tav tm="100000">
                                          <p:val>
                                            <p:strVal val="#ppt_y"/>
                                          </p:val>
                                        </p:tav>
                                      </p:tavLst>
                                    </p:anim>
                                    <p:animEffect transition="in" filter="wipe(right)" prLst="gradientSize: 0.1">
                                      <p:cBhvr>
                                        <p:cTn id="28" dur="1000"/>
                                        <p:tgtEl>
                                          <p:spTgt spid="14"/>
                                        </p:tgtEl>
                                      </p:cBhvr>
                                    </p:animEffect>
                                  </p:childTnLst>
                                </p:cTn>
                              </p:par>
                            </p:childTnLst>
                          </p:cTn>
                        </p:par>
                        <p:par>
                          <p:cTn id="29" fill="hold">
                            <p:stCondLst>
                              <p:cond delay="3500"/>
                            </p:stCondLst>
                            <p:childTnLst>
                              <p:par>
                                <p:cTn id="30" presetID="29" presetClass="entr" presetSubtype="0" fill="hold" grpId="0" nodeType="afterEffect">
                                  <p:stCondLst>
                                    <p:cond delay="0"/>
                                  </p:stCondLst>
                                  <p:childTnLst>
                                    <p:set>
                                      <p:cBhvr>
                                        <p:cTn id="31" dur="1" fill="hold">
                                          <p:stCondLst>
                                            <p:cond delay="0"/>
                                          </p:stCondLst>
                                        </p:cTn>
                                        <p:tgtEl>
                                          <p:spTgt spid="17"/>
                                        </p:tgtEl>
                                        <p:attrNameLst>
                                          <p:attrName>style.visibility</p:attrName>
                                        </p:attrNameLst>
                                      </p:cBhvr>
                                      <p:to>
                                        <p:strVal val="visible"/>
                                      </p:to>
                                    </p:set>
                                    <p:anim calcmode="lin" valueType="num">
                                      <p:cBhvr>
                                        <p:cTn id="32" dur="1000" fill="hold"/>
                                        <p:tgtEl>
                                          <p:spTgt spid="17"/>
                                        </p:tgtEl>
                                        <p:attrNameLst>
                                          <p:attrName>ppt_x</p:attrName>
                                        </p:attrNameLst>
                                      </p:cBhvr>
                                      <p:tavLst>
                                        <p:tav tm="0">
                                          <p:val>
                                            <p:strVal val="#ppt_x-.2"/>
                                          </p:val>
                                        </p:tav>
                                        <p:tav tm="100000">
                                          <p:val>
                                            <p:strVal val="#ppt_x"/>
                                          </p:val>
                                        </p:tav>
                                      </p:tavLst>
                                    </p:anim>
                                    <p:anim calcmode="lin" valueType="num">
                                      <p:cBhvr>
                                        <p:cTn id="33" dur="1000" fill="hold"/>
                                        <p:tgtEl>
                                          <p:spTgt spid="17"/>
                                        </p:tgtEl>
                                        <p:attrNameLst>
                                          <p:attrName>ppt_y</p:attrName>
                                        </p:attrNameLst>
                                      </p:cBhvr>
                                      <p:tavLst>
                                        <p:tav tm="0">
                                          <p:val>
                                            <p:strVal val="#ppt_y"/>
                                          </p:val>
                                        </p:tav>
                                        <p:tav tm="100000">
                                          <p:val>
                                            <p:strVal val="#ppt_y"/>
                                          </p:val>
                                        </p:tav>
                                      </p:tavLst>
                                    </p:anim>
                                    <p:animEffect transition="in" filter="wipe(right)" prLst="gradientSize: 0.1">
                                      <p:cBhvr>
                                        <p:cTn id="34" dur="1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2" grpId="1"/>
      <p:bldP spid="14" grpId="0"/>
      <p:bldP spid="14" grpId="1"/>
      <p:bldP spid="17" grpId="0"/>
      <p:bldP spid="17"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4FC5C-050C-4B79-BA5E-6E31A6128948}"/>
              </a:ext>
            </a:extLst>
          </p:cNvPr>
          <p:cNvSpPr>
            <a:spLocks noGrp="1"/>
          </p:cNvSpPr>
          <p:nvPr>
            <p:ph type="title"/>
          </p:nvPr>
        </p:nvSpPr>
        <p:spPr>
          <a:xfrm>
            <a:off x="696800" y="118037"/>
            <a:ext cx="19183827" cy="2220383"/>
          </a:xfrm>
        </p:spPr>
        <p:txBody>
          <a:bodyPr>
            <a:normAutofit/>
          </a:bodyPr>
          <a:lstStyle/>
          <a:p>
            <a:pPr algn="l"/>
            <a:r>
              <a:rPr lang="vi-VN" altLang="en-US" sz="5000" b="1" dirty="0">
                <a:solidFill>
                  <a:srgbClr val="FF6600"/>
                </a:solidFill>
                <a:latin typeface="Arial" panose="020B0604020202020204"/>
                <a:cs typeface="Arial" panose="020B0604020202020204"/>
              </a:rPr>
              <a:t>		I</a:t>
            </a:r>
            <a:r>
              <a:rPr lang="en-US" altLang="vi-VN" sz="5000" b="1" dirty="0">
                <a:solidFill>
                  <a:srgbClr val="FF6600"/>
                </a:solidFill>
                <a:latin typeface="Arial" panose="020B0604020202020204"/>
                <a:cs typeface="Arial" panose="020B0604020202020204"/>
              </a:rPr>
              <a:t>II</a:t>
            </a:r>
            <a:r>
              <a:rPr lang="vi-VN" altLang="en-US" sz="5000" b="1" dirty="0">
                <a:solidFill>
                  <a:srgbClr val="FF6600"/>
                </a:solidFill>
                <a:latin typeface="Arial" panose="020B0604020202020204"/>
                <a:cs typeface="Arial" panose="020B0604020202020204"/>
              </a:rPr>
              <a:t>.  </a:t>
            </a:r>
            <a:r>
              <a:rPr lang="en-US" altLang="en-US" sz="5000" b="1" dirty="0">
                <a:solidFill>
                  <a:srgbClr val="FF6600"/>
                </a:solidFill>
                <a:latin typeface="Arial" panose="020B0604020202020204"/>
                <a:cs typeface="Arial" panose="020B0604020202020204"/>
              </a:rPr>
              <a:t> </a:t>
            </a:r>
            <a:r>
              <a:rPr lang="" altLang="en-US" sz="5000" b="1" dirty="0">
                <a:solidFill>
                  <a:srgbClr val="FF6600"/>
                </a:solidFill>
                <a:latin typeface="Times New Roman" panose="02020603050405020304" charset="0"/>
                <a:cs typeface="Times New Roman" panose="02020603050405020304" charset="0"/>
              </a:rPr>
              <a:t>Đ</a:t>
            </a:r>
            <a:r>
              <a:rPr lang="en-US" altLang="en-US" sz="5000" b="1" dirty="0" err="1">
                <a:solidFill>
                  <a:srgbClr val="FF6600"/>
                </a:solidFill>
                <a:latin typeface="Times New Roman" panose="02020603050405020304" charset="0"/>
                <a:cs typeface="Times New Roman" panose="02020603050405020304" charset="0"/>
              </a:rPr>
              <a:t>ịnh</a:t>
            </a:r>
            <a:r>
              <a:rPr lang="en-US" altLang="en-US" sz="5000" b="1" dirty="0">
                <a:solidFill>
                  <a:srgbClr val="FF6600"/>
                </a:solidFill>
                <a:latin typeface="Times New Roman" panose="02020603050405020304" charset="0"/>
                <a:cs typeface="Times New Roman" panose="02020603050405020304" charset="0"/>
              </a:rPr>
              <a:t> l</a:t>
            </a:r>
            <a:r>
              <a:rPr lang="" altLang="en-US" sz="5000" b="1" dirty="0">
                <a:solidFill>
                  <a:srgbClr val="FF6600"/>
                </a:solidFill>
                <a:latin typeface="Times New Roman" panose="02020603050405020304" charset="0"/>
                <a:cs typeface="Times New Roman" panose="02020603050405020304" charset="0"/>
              </a:rPr>
              <a:t>ý</a:t>
            </a:r>
            <a:r>
              <a:rPr lang="en-US" altLang="en-US" sz="5000" b="1" dirty="0">
                <a:solidFill>
                  <a:srgbClr val="FF6600"/>
                </a:solidFill>
                <a:latin typeface="Times New Roman" panose="02020603050405020304" charset="0"/>
                <a:cs typeface="Times New Roman" panose="02020603050405020304" charset="0"/>
              </a:rPr>
              <a:t> Bayes, Naive Bayes</a:t>
            </a:r>
            <a:endParaRPr lang="vi-VN" sz="5000" dirty="0"/>
          </a:p>
        </p:txBody>
      </p:sp>
      <p:sp>
        <p:nvSpPr>
          <p:cNvPr id="3" name="Content Placeholder 2">
            <a:extLst>
              <a:ext uri="{FF2B5EF4-FFF2-40B4-BE49-F238E27FC236}">
                <a16:creationId xmlns:a16="http://schemas.microsoft.com/office/drawing/2014/main" id="{28EF924F-AFDD-4261-8D0F-C9749A56E0B5}"/>
              </a:ext>
            </a:extLst>
          </p:cNvPr>
          <p:cNvSpPr>
            <a:spLocks noGrp="1"/>
          </p:cNvSpPr>
          <p:nvPr>
            <p:ph idx="1"/>
          </p:nvPr>
        </p:nvSpPr>
        <p:spPr>
          <a:xfrm>
            <a:off x="474787" y="2338754"/>
            <a:ext cx="11436250" cy="9561886"/>
          </a:xfrm>
        </p:spPr>
        <p:txBody>
          <a:bodyPr>
            <a:normAutofit/>
          </a:bodyPr>
          <a:lstStyle/>
          <a:p>
            <a:pPr>
              <a:lnSpc>
                <a:spcPct val="200000"/>
              </a:lnSpc>
            </a:pPr>
            <a:r>
              <a:rPr lang="vi-VN" sz="3000" dirty="0">
                <a:latin typeface="+mj-lt"/>
              </a:rPr>
              <a:t>Ví dụ : Số khán giả đến xem buổi biễu diễn ca nhạc ngoài trời phụ thuộc vào thới tiết</a:t>
            </a:r>
          </a:p>
          <a:p>
            <a:pPr>
              <a:lnSpc>
                <a:spcPct val="200000"/>
              </a:lnSpc>
            </a:pPr>
            <a:r>
              <a:rPr lang="vi-VN" sz="3000" dirty="0">
                <a:latin typeface="+mj-lt"/>
              </a:rPr>
              <a:t>Giả sử trời không mưa thì bán hết vé sẽ là 90%</a:t>
            </a:r>
          </a:p>
          <a:p>
            <a:pPr>
              <a:lnSpc>
                <a:spcPct val="200000"/>
              </a:lnSpc>
            </a:pPr>
            <a:r>
              <a:rPr lang="vi-VN" sz="3000" dirty="0">
                <a:latin typeface="+mj-lt"/>
              </a:rPr>
              <a:t>Giả sử trời mưa thì sẽ giảm xuống là 35%</a:t>
            </a:r>
          </a:p>
          <a:p>
            <a:pPr>
              <a:lnSpc>
                <a:spcPct val="200000"/>
              </a:lnSpc>
            </a:pPr>
            <a:r>
              <a:rPr lang="vi-VN" sz="3000" dirty="0">
                <a:latin typeface="+mj-lt"/>
              </a:rPr>
              <a:t>Dự báo thời tiết cho thấy khả năng có mưa vào buổi biểu diễn là 40% </a:t>
            </a:r>
          </a:p>
          <a:p>
            <a:pPr>
              <a:lnSpc>
                <a:spcPct val="200000"/>
              </a:lnSpc>
            </a:pPr>
            <a:r>
              <a:rPr lang="vi-VN" sz="3000" dirty="0">
                <a:latin typeface="+mj-lt"/>
                <a:sym typeface="Wingdings" panose="05000000000000000000" pitchFamily="2" charset="2"/>
              </a:rPr>
              <a:t> Nhà tổ chức sự kiện muốn biết xác xuất để bán hết vé là bao nhiêu </a:t>
            </a:r>
            <a:endParaRPr lang="vi-VN" sz="3000" dirty="0">
              <a:latin typeface="+mj-lt"/>
            </a:endParaRPr>
          </a:p>
        </p:txBody>
      </p:sp>
      <p:pic>
        <p:nvPicPr>
          <p:cNvPr id="7" name="Picture 6">
            <a:extLst>
              <a:ext uri="{FF2B5EF4-FFF2-40B4-BE49-F238E27FC236}">
                <a16:creationId xmlns:a16="http://schemas.microsoft.com/office/drawing/2014/main" id="{C3A5F1C9-6A0C-45E6-8C12-39E386F71E0D}"/>
              </a:ext>
            </a:extLst>
          </p:cNvPr>
          <p:cNvPicPr>
            <a:picLocks noChangeAspect="1"/>
          </p:cNvPicPr>
          <p:nvPr/>
        </p:nvPicPr>
        <p:blipFill>
          <a:blip r:embed="rId2"/>
          <a:stretch>
            <a:fillRect/>
          </a:stretch>
        </p:blipFill>
        <p:spPr>
          <a:xfrm>
            <a:off x="11664532" y="1831694"/>
            <a:ext cx="9176043" cy="4283247"/>
          </a:xfrm>
          <a:prstGeom prst="rect">
            <a:avLst/>
          </a:prstGeom>
        </p:spPr>
      </p:pic>
      <p:pic>
        <p:nvPicPr>
          <p:cNvPr id="9" name="Picture 8">
            <a:extLst>
              <a:ext uri="{FF2B5EF4-FFF2-40B4-BE49-F238E27FC236}">
                <a16:creationId xmlns:a16="http://schemas.microsoft.com/office/drawing/2014/main" id="{509863DD-0F74-4F88-A96D-8E88453C0CB1}"/>
              </a:ext>
            </a:extLst>
          </p:cNvPr>
          <p:cNvPicPr>
            <a:picLocks noChangeAspect="1"/>
          </p:cNvPicPr>
          <p:nvPr/>
        </p:nvPicPr>
        <p:blipFill>
          <a:blip r:embed="rId3"/>
          <a:stretch>
            <a:fillRect/>
          </a:stretch>
        </p:blipFill>
        <p:spPr>
          <a:xfrm>
            <a:off x="11787785" y="6876046"/>
            <a:ext cx="9176042" cy="4263489"/>
          </a:xfrm>
          <a:prstGeom prst="rect">
            <a:avLst/>
          </a:prstGeom>
        </p:spPr>
      </p:pic>
    </p:spTree>
    <p:extLst>
      <p:ext uri="{BB962C8B-B14F-4D97-AF65-F5344CB8AC3E}">
        <p14:creationId xmlns:p14="http://schemas.microsoft.com/office/powerpoint/2010/main" val="4691324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A743EE-3B14-49B7-AC92-E9DF17B455BF}"/>
              </a:ext>
            </a:extLst>
          </p:cNvPr>
          <p:cNvSpPr>
            <a:spLocks noGrp="1"/>
          </p:cNvSpPr>
          <p:nvPr>
            <p:ph type="title"/>
          </p:nvPr>
        </p:nvSpPr>
        <p:spPr/>
        <p:txBody>
          <a:bodyPr/>
          <a:lstStyle/>
          <a:p>
            <a:pPr algn="l"/>
            <a:r>
              <a:rPr lang="vi-VN" altLang="en-US" sz="9600" b="1" dirty="0">
                <a:solidFill>
                  <a:srgbClr val="FF6600"/>
                </a:solidFill>
                <a:latin typeface="Arial" panose="020B0604020202020204"/>
                <a:cs typeface="Arial" panose="020B0604020202020204"/>
              </a:rPr>
              <a:t>		</a:t>
            </a:r>
            <a:r>
              <a:rPr lang="vi-VN" altLang="en-US" sz="5000" b="1" dirty="0">
                <a:solidFill>
                  <a:srgbClr val="FF6600"/>
                </a:solidFill>
                <a:latin typeface="ti"/>
                <a:cs typeface="Arial" panose="020B0604020202020204"/>
              </a:rPr>
              <a:t>I</a:t>
            </a:r>
            <a:r>
              <a:rPr lang="en-US" altLang="vi-VN" sz="5000" b="1" dirty="0">
                <a:solidFill>
                  <a:srgbClr val="FF6600"/>
                </a:solidFill>
                <a:latin typeface="ti"/>
                <a:cs typeface="Arial" panose="020B0604020202020204"/>
              </a:rPr>
              <a:t>II</a:t>
            </a:r>
            <a:r>
              <a:rPr lang="vi-VN" altLang="en-US" sz="5000" b="1" dirty="0">
                <a:solidFill>
                  <a:srgbClr val="FF6600"/>
                </a:solidFill>
                <a:latin typeface="ti"/>
                <a:cs typeface="Arial" panose="020B0604020202020204"/>
              </a:rPr>
              <a:t>.  </a:t>
            </a:r>
            <a:r>
              <a:rPr lang="en-US" altLang="en-US" sz="5000" b="1" dirty="0">
                <a:solidFill>
                  <a:srgbClr val="FF6600"/>
                </a:solidFill>
                <a:latin typeface="ti"/>
                <a:cs typeface="Arial" panose="020B0604020202020204"/>
              </a:rPr>
              <a:t> </a:t>
            </a:r>
            <a:r>
              <a:rPr lang="" altLang="en-US" sz="5000" b="1" dirty="0">
                <a:solidFill>
                  <a:srgbClr val="FF6600"/>
                </a:solidFill>
                <a:latin typeface="ti"/>
                <a:cs typeface="Times New Roman" panose="02020603050405020304" charset="0"/>
              </a:rPr>
              <a:t>Đ</a:t>
            </a:r>
            <a:r>
              <a:rPr lang="en-US" altLang="en-US" sz="5000" b="1" dirty="0" err="1">
                <a:solidFill>
                  <a:srgbClr val="FF6600"/>
                </a:solidFill>
                <a:latin typeface="ti"/>
                <a:cs typeface="Times New Roman" panose="02020603050405020304" charset="0"/>
              </a:rPr>
              <a:t>ịnh</a:t>
            </a:r>
            <a:r>
              <a:rPr lang="en-US" altLang="en-US" sz="5000" b="1" dirty="0">
                <a:solidFill>
                  <a:srgbClr val="FF6600"/>
                </a:solidFill>
                <a:latin typeface="ti"/>
                <a:cs typeface="Times New Roman" panose="02020603050405020304" charset="0"/>
              </a:rPr>
              <a:t> l</a:t>
            </a:r>
            <a:r>
              <a:rPr lang="" altLang="en-US" sz="5000" b="1" dirty="0">
                <a:solidFill>
                  <a:srgbClr val="FF6600"/>
                </a:solidFill>
                <a:latin typeface="ti"/>
                <a:cs typeface="Times New Roman" panose="02020603050405020304" charset="0"/>
              </a:rPr>
              <a:t>ý</a:t>
            </a:r>
            <a:r>
              <a:rPr lang="en-US" altLang="en-US" sz="5000" b="1" dirty="0">
                <a:solidFill>
                  <a:srgbClr val="FF6600"/>
                </a:solidFill>
                <a:latin typeface="ti"/>
                <a:cs typeface="Times New Roman" panose="02020603050405020304" charset="0"/>
              </a:rPr>
              <a:t> Bayes, Naive Bayes</a:t>
            </a:r>
            <a:endParaRPr lang="vi-VN" sz="5000" dirty="0">
              <a:latin typeface="ti"/>
            </a:endParaRPr>
          </a:p>
        </p:txBody>
      </p:sp>
      <p:sp>
        <p:nvSpPr>
          <p:cNvPr id="3" name="Content Placeholder 2">
            <a:extLst>
              <a:ext uri="{FF2B5EF4-FFF2-40B4-BE49-F238E27FC236}">
                <a16:creationId xmlns:a16="http://schemas.microsoft.com/office/drawing/2014/main" id="{6ED27EAB-796F-425A-BB13-6408ADCB1BEA}"/>
              </a:ext>
            </a:extLst>
          </p:cNvPr>
          <p:cNvSpPr>
            <a:spLocks noGrp="1"/>
          </p:cNvSpPr>
          <p:nvPr>
            <p:ph idx="1"/>
          </p:nvPr>
        </p:nvSpPr>
        <p:spPr>
          <a:xfrm>
            <a:off x="415138" y="2265099"/>
            <a:ext cx="12105108" cy="8792102"/>
          </a:xfrm>
        </p:spPr>
        <p:txBody>
          <a:bodyPr>
            <a:normAutofit/>
          </a:bodyPr>
          <a:lstStyle/>
          <a:p>
            <a:r>
              <a:rPr lang="vi-VN" sz="3500" dirty="0">
                <a:latin typeface="+mj-lt"/>
              </a:rPr>
              <a:t>Nếu ta đặt biến cố A là trời mưa ,thì biến cố A ngang sẽ là đối của biến cố A là trời không mưa</a:t>
            </a:r>
          </a:p>
          <a:p>
            <a:r>
              <a:rPr lang="vi-VN" sz="3500" dirty="0">
                <a:latin typeface="+mj-lt"/>
                <a:sym typeface="Wingdings" panose="05000000000000000000" pitchFamily="2" charset="2"/>
              </a:rPr>
              <a:t></a:t>
            </a:r>
            <a:r>
              <a:rPr lang="vi-VN" sz="3500" dirty="0">
                <a:latin typeface="+mj-lt"/>
              </a:rPr>
              <a:t>Và gọi B là biến cố bán hết vé </a:t>
            </a:r>
          </a:p>
          <a:p>
            <a:pPr>
              <a:buFont typeface="Wingdings" panose="05000000000000000000" pitchFamily="2" charset="2"/>
              <a:buChar char="è"/>
            </a:pPr>
            <a:r>
              <a:rPr lang="vi-VN" sz="3500" dirty="0">
                <a:latin typeface="+mj-lt"/>
                <a:sym typeface="Wingdings" panose="05000000000000000000" pitchFamily="2" charset="2"/>
              </a:rPr>
              <a:t>Từ đây ta có công thức :</a:t>
            </a:r>
          </a:p>
          <a:p>
            <a:pPr>
              <a:buFont typeface="Wingdings" panose="05000000000000000000" pitchFamily="2" charset="2"/>
              <a:buChar char="è"/>
            </a:pPr>
            <a:r>
              <a:rPr lang="vi-VN" sz="3500" dirty="0">
                <a:latin typeface="+mj-lt"/>
              </a:rPr>
              <a:t>P(B) = P(A ∩ B) + P(Ā ∩ B)</a:t>
            </a:r>
            <a:endParaRPr lang="vi-VN" sz="1800" dirty="0">
              <a:latin typeface="+mj-lt"/>
            </a:endParaRPr>
          </a:p>
          <a:p>
            <a:pPr marL="989330" lvl="1" indent="0">
              <a:buNone/>
            </a:pPr>
            <a:r>
              <a:rPr lang="vi-VN" sz="2700" dirty="0">
                <a:latin typeface="+mj-lt"/>
              </a:rPr>
              <a:t>	=</a:t>
            </a:r>
            <a:r>
              <a:rPr lang="vi-VN" sz="3500" dirty="0">
                <a:latin typeface="+mj-lt"/>
              </a:rPr>
              <a:t> P(A).P(B/A) +P(Ā). P(B/A)</a:t>
            </a:r>
          </a:p>
          <a:p>
            <a:pPr marL="989330" lvl="1" indent="0">
              <a:buNone/>
            </a:pPr>
            <a:r>
              <a:rPr lang="vi-VN" sz="3500" dirty="0">
                <a:latin typeface="+mj-lt"/>
              </a:rPr>
              <a:t>Ta nhìn thấy ở đây xác xuất đối của P(A) là P(Ā) sẽ là 60%</a:t>
            </a:r>
          </a:p>
          <a:p>
            <a:pPr marL="989330" lvl="1" indent="0">
              <a:buNone/>
            </a:pPr>
            <a:r>
              <a:rPr lang="vi-VN" sz="3500" dirty="0">
                <a:latin typeface="+mj-lt"/>
              </a:rPr>
              <a:t>Từ đó ta áp dụng công thức :</a:t>
            </a:r>
          </a:p>
          <a:p>
            <a:pPr>
              <a:buFont typeface="Wingdings" panose="05000000000000000000" pitchFamily="2" charset="2"/>
              <a:buChar char="è"/>
            </a:pPr>
            <a:r>
              <a:rPr lang="vi-VN" sz="3500" dirty="0">
                <a:latin typeface="+mj-lt"/>
              </a:rPr>
              <a:t>P(B) = P(A ∩ B) + P(Ā ∩ B)</a:t>
            </a:r>
            <a:endParaRPr lang="vi-VN" sz="1800" dirty="0">
              <a:latin typeface="+mj-lt"/>
            </a:endParaRPr>
          </a:p>
          <a:p>
            <a:pPr marL="989330" lvl="1" indent="0">
              <a:buNone/>
            </a:pPr>
            <a:r>
              <a:rPr lang="vi-VN" sz="2700" dirty="0">
                <a:latin typeface="+mj-lt"/>
              </a:rPr>
              <a:t>	=</a:t>
            </a:r>
            <a:r>
              <a:rPr lang="vi-VN" sz="3500" dirty="0">
                <a:latin typeface="+mj-lt"/>
              </a:rPr>
              <a:t> P(A).P(B/A) +P(Ā). P(B/A)</a:t>
            </a:r>
          </a:p>
          <a:p>
            <a:pPr marL="989330" lvl="1" indent="0">
              <a:buNone/>
            </a:pPr>
            <a:r>
              <a:rPr lang="vi-VN" sz="3500" dirty="0">
                <a:latin typeface="+mj-lt"/>
              </a:rPr>
              <a:t>	=40% . 35% + 60% . 90% = 0.68</a:t>
            </a:r>
          </a:p>
          <a:p>
            <a:pPr marL="989330" lvl="1" indent="0">
              <a:buNone/>
            </a:pPr>
            <a:endParaRPr lang="vi-VN" sz="2800" dirty="0">
              <a:latin typeface="+mj-lt"/>
            </a:endParaRPr>
          </a:p>
        </p:txBody>
      </p:sp>
      <p:pic>
        <p:nvPicPr>
          <p:cNvPr id="5" name="Picture 4">
            <a:extLst>
              <a:ext uri="{FF2B5EF4-FFF2-40B4-BE49-F238E27FC236}">
                <a16:creationId xmlns:a16="http://schemas.microsoft.com/office/drawing/2014/main" id="{9F2D78C8-10D4-4956-B1E9-C1FBD86FCCA7}"/>
              </a:ext>
            </a:extLst>
          </p:cNvPr>
          <p:cNvPicPr>
            <a:picLocks noChangeAspect="1"/>
          </p:cNvPicPr>
          <p:nvPr/>
        </p:nvPicPr>
        <p:blipFill>
          <a:blip r:embed="rId2"/>
          <a:stretch>
            <a:fillRect/>
          </a:stretch>
        </p:blipFill>
        <p:spPr>
          <a:xfrm>
            <a:off x="12643338" y="2265099"/>
            <a:ext cx="8425840" cy="5173903"/>
          </a:xfrm>
          <a:prstGeom prst="rect">
            <a:avLst/>
          </a:prstGeom>
        </p:spPr>
      </p:pic>
    </p:spTree>
    <p:extLst>
      <p:ext uri="{BB962C8B-B14F-4D97-AF65-F5344CB8AC3E}">
        <p14:creationId xmlns:p14="http://schemas.microsoft.com/office/powerpoint/2010/main" val="32353372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6CFDB-76C8-4A08-AC40-07395406853E}"/>
              </a:ext>
            </a:extLst>
          </p:cNvPr>
          <p:cNvSpPr>
            <a:spLocks noGrp="1"/>
          </p:cNvSpPr>
          <p:nvPr>
            <p:ph type="title"/>
          </p:nvPr>
        </p:nvSpPr>
        <p:spPr/>
        <p:txBody>
          <a:bodyPr>
            <a:normAutofit/>
          </a:bodyPr>
          <a:lstStyle/>
          <a:p>
            <a:pPr algn="l"/>
            <a:r>
              <a:rPr lang="vi-VN" altLang="en-US" sz="5000" b="1" dirty="0">
                <a:solidFill>
                  <a:srgbClr val="FF6600"/>
                </a:solidFill>
                <a:latin typeface="ti"/>
                <a:cs typeface="Arial" panose="020B0604020202020204"/>
              </a:rPr>
              <a:t>		I</a:t>
            </a:r>
            <a:r>
              <a:rPr lang="en-US" altLang="vi-VN" sz="5000" b="1" dirty="0">
                <a:solidFill>
                  <a:srgbClr val="FF6600"/>
                </a:solidFill>
                <a:latin typeface="ti"/>
                <a:cs typeface="Arial" panose="020B0604020202020204"/>
              </a:rPr>
              <a:t>II</a:t>
            </a:r>
            <a:r>
              <a:rPr lang="vi-VN" altLang="en-US" sz="5000" b="1" dirty="0">
                <a:solidFill>
                  <a:srgbClr val="FF6600"/>
                </a:solidFill>
                <a:latin typeface="ti"/>
                <a:cs typeface="Arial" panose="020B0604020202020204"/>
              </a:rPr>
              <a:t>.  </a:t>
            </a:r>
            <a:r>
              <a:rPr lang="en-US" altLang="en-US" sz="5000" b="1" dirty="0">
                <a:solidFill>
                  <a:srgbClr val="FF6600"/>
                </a:solidFill>
                <a:latin typeface="ti"/>
                <a:cs typeface="Arial" panose="020B0604020202020204"/>
              </a:rPr>
              <a:t> </a:t>
            </a:r>
            <a:r>
              <a:rPr lang="" altLang="en-US" sz="5000" b="1" dirty="0">
                <a:solidFill>
                  <a:srgbClr val="FF6600"/>
                </a:solidFill>
                <a:latin typeface="ti"/>
                <a:cs typeface="Times New Roman" panose="02020603050405020304" charset="0"/>
              </a:rPr>
              <a:t>Đ</a:t>
            </a:r>
            <a:r>
              <a:rPr lang="en-US" altLang="en-US" sz="5000" b="1" dirty="0" err="1">
                <a:solidFill>
                  <a:srgbClr val="FF6600"/>
                </a:solidFill>
                <a:latin typeface="ti"/>
                <a:cs typeface="Times New Roman" panose="02020603050405020304" charset="0"/>
              </a:rPr>
              <a:t>ịnh</a:t>
            </a:r>
            <a:r>
              <a:rPr lang="en-US" altLang="en-US" sz="5000" b="1" dirty="0">
                <a:solidFill>
                  <a:srgbClr val="FF6600"/>
                </a:solidFill>
                <a:latin typeface="ti"/>
                <a:cs typeface="Times New Roman" panose="02020603050405020304" charset="0"/>
              </a:rPr>
              <a:t> l</a:t>
            </a:r>
            <a:r>
              <a:rPr lang="" altLang="en-US" sz="5000" b="1" dirty="0">
                <a:solidFill>
                  <a:srgbClr val="FF6600"/>
                </a:solidFill>
                <a:latin typeface="ti"/>
                <a:cs typeface="Times New Roman" panose="02020603050405020304" charset="0"/>
              </a:rPr>
              <a:t>ý</a:t>
            </a:r>
            <a:r>
              <a:rPr lang="en-US" altLang="en-US" sz="5000" b="1" dirty="0">
                <a:solidFill>
                  <a:srgbClr val="FF6600"/>
                </a:solidFill>
                <a:latin typeface="ti"/>
                <a:cs typeface="Times New Roman" panose="02020603050405020304" charset="0"/>
              </a:rPr>
              <a:t> Bayes, Naive Bayes</a:t>
            </a:r>
            <a:endParaRPr lang="vi-VN" sz="5000" dirty="0"/>
          </a:p>
        </p:txBody>
      </p:sp>
      <p:pic>
        <p:nvPicPr>
          <p:cNvPr id="5" name="Content Placeholder 4">
            <a:extLst>
              <a:ext uri="{FF2B5EF4-FFF2-40B4-BE49-F238E27FC236}">
                <a16:creationId xmlns:a16="http://schemas.microsoft.com/office/drawing/2014/main" id="{D61E3BAD-B2A0-4D67-BD53-CB717C469892}"/>
              </a:ext>
            </a:extLst>
          </p:cNvPr>
          <p:cNvPicPr>
            <a:picLocks noGrp="1" noChangeAspect="1"/>
          </p:cNvPicPr>
          <p:nvPr>
            <p:ph idx="1"/>
          </p:nvPr>
        </p:nvPicPr>
        <p:blipFill>
          <a:blip r:embed="rId2"/>
          <a:stretch>
            <a:fillRect/>
          </a:stretch>
        </p:blipFill>
        <p:spPr>
          <a:xfrm>
            <a:off x="13454526" y="123092"/>
            <a:ext cx="6905312" cy="4217121"/>
          </a:xfrm>
        </p:spPr>
      </p:pic>
      <p:pic>
        <p:nvPicPr>
          <p:cNvPr id="7" name="Picture 6">
            <a:extLst>
              <a:ext uri="{FF2B5EF4-FFF2-40B4-BE49-F238E27FC236}">
                <a16:creationId xmlns:a16="http://schemas.microsoft.com/office/drawing/2014/main" id="{ED1567E8-3B14-4206-B937-30641295EFAD}"/>
              </a:ext>
            </a:extLst>
          </p:cNvPr>
          <p:cNvPicPr>
            <a:picLocks noChangeAspect="1"/>
          </p:cNvPicPr>
          <p:nvPr/>
        </p:nvPicPr>
        <p:blipFill>
          <a:blip r:embed="rId3"/>
          <a:stretch>
            <a:fillRect/>
          </a:stretch>
        </p:blipFill>
        <p:spPr>
          <a:xfrm>
            <a:off x="13454526" y="4555153"/>
            <a:ext cx="6905312" cy="4211994"/>
          </a:xfrm>
          <a:prstGeom prst="rect">
            <a:avLst/>
          </a:prstGeom>
        </p:spPr>
      </p:pic>
      <p:sp>
        <p:nvSpPr>
          <p:cNvPr id="8" name="TextBox 7">
            <a:extLst>
              <a:ext uri="{FF2B5EF4-FFF2-40B4-BE49-F238E27FC236}">
                <a16:creationId xmlns:a16="http://schemas.microsoft.com/office/drawing/2014/main" id="{C3595F85-7732-4257-8303-6710C553ABE9}"/>
              </a:ext>
            </a:extLst>
          </p:cNvPr>
          <p:cNvSpPr txBox="1"/>
          <p:nvPr/>
        </p:nvSpPr>
        <p:spPr>
          <a:xfrm>
            <a:off x="369277" y="2356337"/>
            <a:ext cx="11957538" cy="9950577"/>
          </a:xfrm>
          <a:prstGeom prst="rect">
            <a:avLst/>
          </a:prstGeom>
          <a:noFill/>
        </p:spPr>
        <p:txBody>
          <a:bodyPr wrap="square" rtlCol="0">
            <a:noAutofit/>
          </a:bodyPr>
          <a:lstStyle/>
          <a:p>
            <a:r>
              <a:rPr lang="vi-VN" sz="3500" dirty="0">
                <a:latin typeface="+mj-lt"/>
              </a:rPr>
              <a:t>Bây h câu hỏi được đặt ra là ta có thể áp dụng công thức cách làm vừa rồi cho 2 biến cố bất kỳ không ? </a:t>
            </a:r>
          </a:p>
          <a:p>
            <a:endParaRPr lang="vi-VN" sz="3500" dirty="0">
              <a:latin typeface="+mj-lt"/>
            </a:endParaRPr>
          </a:p>
          <a:p>
            <a:r>
              <a:rPr lang="vi-VN" sz="3500" dirty="0">
                <a:latin typeface="+mj-lt"/>
              </a:rPr>
              <a:t> Để giải bài này bây h ta hãy xem xét cùng với nhau đó là A1 và A2 xẩy ra cùng phép thử :</a:t>
            </a:r>
          </a:p>
          <a:p>
            <a:endParaRPr lang="vi-VN" sz="3500" dirty="0">
              <a:latin typeface="+mj-lt"/>
            </a:endParaRPr>
          </a:p>
          <a:p>
            <a:pPr marL="457200" indent="-457200">
              <a:buFont typeface="Wingdings" panose="05000000000000000000" pitchFamily="2" charset="2"/>
              <a:buChar char="à"/>
            </a:pPr>
            <a:r>
              <a:rPr lang="vi-VN" sz="3500" dirty="0">
                <a:latin typeface="+mj-lt"/>
                <a:sym typeface="Wingdings" panose="05000000000000000000" pitchFamily="2" charset="2"/>
              </a:rPr>
              <a:t>Nếu A1 và A2 không lấp đầy không gian mẫu hay nói cách chính xác hơn là nếu A1 hợp A2 khác </a:t>
            </a:r>
            <a:r>
              <a:rPr lang="vi-VN" sz="3500" dirty="0">
                <a:latin typeface="+mj-lt"/>
              </a:rPr>
              <a:t> </a:t>
            </a:r>
            <a:r>
              <a:rPr lang="el-GR" sz="3500" b="1" i="0" u="sng" dirty="0">
                <a:effectLst/>
                <a:latin typeface="+mj-lt"/>
                <a:hlinkClick r:id="rId4">
                  <a:extLst>
                    <a:ext uri="{A12FA001-AC4F-418D-AE19-62706E023703}">
                      <ahyp:hlinkClr xmlns:ahyp="http://schemas.microsoft.com/office/drawing/2018/hyperlinkcolor" val="tx"/>
                    </a:ext>
                  </a:extLst>
                </a:hlinkClick>
              </a:rPr>
              <a:t>Ω</a:t>
            </a:r>
            <a:r>
              <a:rPr lang="vi-VN" sz="3500" b="1" i="0" u="sng" dirty="0">
                <a:effectLst/>
                <a:latin typeface="+mj-lt"/>
              </a:rPr>
              <a:t> , </a:t>
            </a:r>
            <a:r>
              <a:rPr lang="vi-VN" sz="3500" i="0" dirty="0">
                <a:effectLst/>
                <a:latin typeface="+mj-lt"/>
              </a:rPr>
              <a:t>nếu khi đó ta sử dụng công thức * thì trong biến cố B bị bỏ qua</a:t>
            </a:r>
          </a:p>
          <a:p>
            <a:pPr marL="457200" indent="-457200">
              <a:buFont typeface="Wingdings" panose="05000000000000000000" pitchFamily="2" charset="2"/>
              <a:buChar char="à"/>
            </a:pPr>
            <a:r>
              <a:rPr lang="vi-VN" sz="3500" dirty="0">
                <a:latin typeface="+mj-lt"/>
              </a:rPr>
              <a:t>Trường hợp còn lại nếu A1 và A2 giao với nhau khác rỗng , khi đó sử dụng công thức * thì biến cố đó đã bị tính 2 lần</a:t>
            </a:r>
          </a:p>
          <a:p>
            <a:pPr marL="457200" indent="-457200">
              <a:buFont typeface="Wingdings" panose="05000000000000000000" pitchFamily="2" charset="2"/>
              <a:buChar char="à"/>
            </a:pPr>
            <a:endParaRPr lang="vi-VN" sz="3500" i="0" dirty="0">
              <a:effectLst/>
              <a:latin typeface="+mj-lt"/>
            </a:endParaRPr>
          </a:p>
          <a:p>
            <a:pPr marL="457200" indent="-457200">
              <a:buFont typeface="Wingdings" panose="05000000000000000000" pitchFamily="2" charset="2"/>
              <a:buChar char="à"/>
            </a:pPr>
            <a:r>
              <a:rPr lang="vi-VN" sz="3500" dirty="0">
                <a:latin typeface="+mj-lt"/>
              </a:rPr>
              <a:t>Vì vậy ta có thể áp dụng công thức cho 2 biến cố bất kỳ xảy ra trong 1 phép thử miễn là chúng thõa mãn 2 điều kiện trên</a:t>
            </a:r>
          </a:p>
          <a:p>
            <a:pPr marL="457200" indent="-457200">
              <a:buFont typeface="Wingdings" panose="05000000000000000000" pitchFamily="2" charset="2"/>
              <a:buChar char="à"/>
            </a:pPr>
            <a:endParaRPr lang="vi-VN" sz="3500" dirty="0">
              <a:latin typeface="+mj-lt"/>
            </a:endParaRPr>
          </a:p>
          <a:p>
            <a:pPr marL="457200" indent="-457200">
              <a:buFont typeface="Wingdings" panose="05000000000000000000" pitchFamily="2" charset="2"/>
              <a:buChar char="à"/>
            </a:pPr>
            <a:r>
              <a:rPr lang="vi-VN" sz="3500" dirty="0">
                <a:latin typeface="+mj-lt"/>
              </a:rPr>
              <a:t> Hay công thức này gọi là công thức đầy đủ hay còn tên khác là công thức xác xuất toàn phần</a:t>
            </a:r>
          </a:p>
          <a:p>
            <a:pPr marL="457200" indent="-457200">
              <a:buFont typeface="Wingdings" panose="05000000000000000000" pitchFamily="2" charset="2"/>
              <a:buChar char="à"/>
            </a:pPr>
            <a:endParaRPr lang="vi-VN" sz="3500" i="0" dirty="0">
              <a:effectLst/>
              <a:latin typeface="+mj-lt"/>
            </a:endParaRPr>
          </a:p>
        </p:txBody>
      </p:sp>
      <p:pic>
        <p:nvPicPr>
          <p:cNvPr id="10" name="Picture 9">
            <a:extLst>
              <a:ext uri="{FF2B5EF4-FFF2-40B4-BE49-F238E27FC236}">
                <a16:creationId xmlns:a16="http://schemas.microsoft.com/office/drawing/2014/main" id="{F7385DB1-124B-42A3-980A-65030F77D0EF}"/>
              </a:ext>
            </a:extLst>
          </p:cNvPr>
          <p:cNvPicPr>
            <a:picLocks noChangeAspect="1"/>
          </p:cNvPicPr>
          <p:nvPr/>
        </p:nvPicPr>
        <p:blipFill>
          <a:blip r:embed="rId5"/>
          <a:stretch>
            <a:fillRect/>
          </a:stretch>
        </p:blipFill>
        <p:spPr>
          <a:xfrm>
            <a:off x="13454526" y="8982088"/>
            <a:ext cx="6905312" cy="3324827"/>
          </a:xfrm>
          <a:prstGeom prst="rect">
            <a:avLst/>
          </a:prstGeom>
        </p:spPr>
      </p:pic>
    </p:spTree>
    <p:extLst>
      <p:ext uri="{BB962C8B-B14F-4D97-AF65-F5344CB8AC3E}">
        <p14:creationId xmlns:p14="http://schemas.microsoft.com/office/powerpoint/2010/main" val="5691417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F788A0-367E-4599-ABBC-AA7BB083DE53}"/>
              </a:ext>
            </a:extLst>
          </p:cNvPr>
          <p:cNvSpPr>
            <a:spLocks noGrp="1"/>
          </p:cNvSpPr>
          <p:nvPr>
            <p:ph type="title"/>
          </p:nvPr>
        </p:nvSpPr>
        <p:spPr/>
        <p:txBody>
          <a:bodyPr>
            <a:normAutofit/>
          </a:bodyPr>
          <a:lstStyle/>
          <a:p>
            <a:pPr algn="l"/>
            <a:r>
              <a:rPr lang="vi-VN" altLang="en-US" sz="5000" b="1" dirty="0">
                <a:solidFill>
                  <a:srgbClr val="FF6600"/>
                </a:solidFill>
                <a:latin typeface="ti"/>
                <a:cs typeface="Arial" panose="020B0604020202020204"/>
              </a:rPr>
              <a:t>		I</a:t>
            </a:r>
            <a:r>
              <a:rPr lang="en-US" altLang="vi-VN" sz="5000" b="1" dirty="0">
                <a:solidFill>
                  <a:srgbClr val="FF6600"/>
                </a:solidFill>
                <a:latin typeface="ti"/>
                <a:cs typeface="Arial" panose="020B0604020202020204"/>
              </a:rPr>
              <a:t>II</a:t>
            </a:r>
            <a:r>
              <a:rPr lang="vi-VN" altLang="en-US" sz="5000" b="1" dirty="0">
                <a:solidFill>
                  <a:srgbClr val="FF6600"/>
                </a:solidFill>
                <a:latin typeface="ti"/>
                <a:cs typeface="Arial" panose="020B0604020202020204"/>
              </a:rPr>
              <a:t>.  </a:t>
            </a:r>
            <a:r>
              <a:rPr lang="en-US" altLang="en-US" sz="5000" b="1" dirty="0">
                <a:solidFill>
                  <a:srgbClr val="FF6600"/>
                </a:solidFill>
                <a:latin typeface="ti"/>
                <a:cs typeface="Arial" panose="020B0604020202020204"/>
              </a:rPr>
              <a:t> </a:t>
            </a:r>
            <a:r>
              <a:rPr lang="" altLang="en-US" sz="5000" b="1" dirty="0">
                <a:solidFill>
                  <a:srgbClr val="FF6600"/>
                </a:solidFill>
                <a:latin typeface="ti"/>
                <a:cs typeface="Times New Roman" panose="02020603050405020304" charset="0"/>
              </a:rPr>
              <a:t>Đ</a:t>
            </a:r>
            <a:r>
              <a:rPr lang="en-US" altLang="en-US" sz="5000" b="1" dirty="0" err="1">
                <a:solidFill>
                  <a:srgbClr val="FF6600"/>
                </a:solidFill>
                <a:latin typeface="ti"/>
                <a:cs typeface="Times New Roman" panose="02020603050405020304" charset="0"/>
              </a:rPr>
              <a:t>ịnh</a:t>
            </a:r>
            <a:r>
              <a:rPr lang="en-US" altLang="en-US" sz="5000" b="1" dirty="0">
                <a:solidFill>
                  <a:srgbClr val="FF6600"/>
                </a:solidFill>
                <a:latin typeface="ti"/>
                <a:cs typeface="Times New Roman" panose="02020603050405020304" charset="0"/>
              </a:rPr>
              <a:t> l</a:t>
            </a:r>
            <a:r>
              <a:rPr lang="" altLang="en-US" sz="5000" b="1" dirty="0">
                <a:solidFill>
                  <a:srgbClr val="FF6600"/>
                </a:solidFill>
                <a:latin typeface="ti"/>
                <a:cs typeface="Times New Roman" panose="02020603050405020304" charset="0"/>
              </a:rPr>
              <a:t>ý</a:t>
            </a:r>
            <a:r>
              <a:rPr lang="en-US" altLang="en-US" sz="5000" b="1" dirty="0">
                <a:solidFill>
                  <a:srgbClr val="FF6600"/>
                </a:solidFill>
                <a:latin typeface="ti"/>
                <a:cs typeface="Times New Roman" panose="02020603050405020304" charset="0"/>
              </a:rPr>
              <a:t> Bayes, Naive Bayes</a:t>
            </a:r>
            <a:endParaRPr lang="vi-VN" sz="5000" dirty="0">
              <a:latin typeface="ti"/>
            </a:endParaRPr>
          </a:p>
        </p:txBody>
      </p:sp>
      <p:sp>
        <p:nvSpPr>
          <p:cNvPr id="3" name="Content Placeholder 2">
            <a:extLst>
              <a:ext uri="{FF2B5EF4-FFF2-40B4-BE49-F238E27FC236}">
                <a16:creationId xmlns:a16="http://schemas.microsoft.com/office/drawing/2014/main" id="{62F03264-5A56-40A1-8144-35739CE272E2}"/>
              </a:ext>
            </a:extLst>
          </p:cNvPr>
          <p:cNvSpPr>
            <a:spLocks noGrp="1"/>
          </p:cNvSpPr>
          <p:nvPr>
            <p:ph idx="1"/>
          </p:nvPr>
        </p:nvSpPr>
        <p:spPr>
          <a:xfrm>
            <a:off x="696799" y="2265099"/>
            <a:ext cx="9291263" cy="8792102"/>
          </a:xfrm>
        </p:spPr>
        <p:txBody>
          <a:bodyPr>
            <a:normAutofit/>
          </a:bodyPr>
          <a:lstStyle/>
          <a:p>
            <a:pPr marL="0" indent="0">
              <a:buNone/>
            </a:pPr>
            <a:r>
              <a:rPr lang="vi-VN" sz="3500" dirty="0">
                <a:latin typeface="+mj-lt"/>
              </a:rPr>
              <a:t>Giả sử có 1000 người trải qua cuộc xét nghiệm nhất định và  tỉ lệ mắc bệnh là 0,1% tức là 1 người trong 1000 người mắc bệnh và độ chính xác lên đến 99% những người mắc bệnh vì vậy sẽ có 10 người là xác định sai </a:t>
            </a:r>
          </a:p>
          <a:p>
            <a:pPr marL="0" indent="0">
              <a:buNone/>
            </a:pPr>
            <a:r>
              <a:rPr lang="vi-VN" sz="3500" dirty="0">
                <a:latin typeface="+mj-lt"/>
                <a:sym typeface="Wingdings" panose="05000000000000000000" pitchFamily="2" charset="2"/>
              </a:rPr>
              <a:t> Vì vậy nếu bạn là trong số những người xét nghiệm dương tính mắc bệnh và chọn ngẫu nhiên thì bạn thực sự là thành viên gồm 11 người nhưng thực sự chỉ có 1 người mắc bệnh</a:t>
            </a:r>
            <a:endParaRPr lang="vi-VN" sz="3500" dirty="0">
              <a:latin typeface="+mj-lt"/>
            </a:endParaRPr>
          </a:p>
        </p:txBody>
      </p:sp>
      <p:pic>
        <p:nvPicPr>
          <p:cNvPr id="5" name="Picture 4">
            <a:extLst>
              <a:ext uri="{FF2B5EF4-FFF2-40B4-BE49-F238E27FC236}">
                <a16:creationId xmlns:a16="http://schemas.microsoft.com/office/drawing/2014/main" id="{A7674735-9A1A-4EFF-B29E-46B8772981BB}"/>
              </a:ext>
            </a:extLst>
          </p:cNvPr>
          <p:cNvPicPr>
            <a:picLocks noChangeAspect="1"/>
          </p:cNvPicPr>
          <p:nvPr/>
        </p:nvPicPr>
        <p:blipFill>
          <a:blip r:embed="rId2"/>
          <a:stretch>
            <a:fillRect/>
          </a:stretch>
        </p:blipFill>
        <p:spPr>
          <a:xfrm>
            <a:off x="12732140" y="0"/>
            <a:ext cx="8583223" cy="4020111"/>
          </a:xfrm>
          <a:prstGeom prst="rect">
            <a:avLst/>
          </a:prstGeom>
        </p:spPr>
      </p:pic>
      <p:pic>
        <p:nvPicPr>
          <p:cNvPr id="7" name="Picture 6">
            <a:extLst>
              <a:ext uri="{FF2B5EF4-FFF2-40B4-BE49-F238E27FC236}">
                <a16:creationId xmlns:a16="http://schemas.microsoft.com/office/drawing/2014/main" id="{8FC677F9-886B-47FB-A03F-B3D89CBE17D1}"/>
              </a:ext>
            </a:extLst>
          </p:cNvPr>
          <p:cNvPicPr>
            <a:picLocks noChangeAspect="1"/>
          </p:cNvPicPr>
          <p:nvPr/>
        </p:nvPicPr>
        <p:blipFill>
          <a:blip r:embed="rId3"/>
          <a:stretch>
            <a:fillRect/>
          </a:stretch>
        </p:blipFill>
        <p:spPr>
          <a:xfrm>
            <a:off x="12732139" y="4331579"/>
            <a:ext cx="8583223" cy="5210902"/>
          </a:xfrm>
          <a:prstGeom prst="rect">
            <a:avLst/>
          </a:prstGeom>
        </p:spPr>
      </p:pic>
      <p:pic>
        <p:nvPicPr>
          <p:cNvPr id="9" name="Picture 8">
            <a:extLst>
              <a:ext uri="{FF2B5EF4-FFF2-40B4-BE49-F238E27FC236}">
                <a16:creationId xmlns:a16="http://schemas.microsoft.com/office/drawing/2014/main" id="{E3F7E0C8-7378-46D1-A88B-580F456D70EC}"/>
              </a:ext>
            </a:extLst>
          </p:cNvPr>
          <p:cNvPicPr>
            <a:picLocks noChangeAspect="1"/>
          </p:cNvPicPr>
          <p:nvPr/>
        </p:nvPicPr>
        <p:blipFill>
          <a:blip r:embed="rId4"/>
          <a:stretch>
            <a:fillRect/>
          </a:stretch>
        </p:blipFill>
        <p:spPr>
          <a:xfrm>
            <a:off x="696799" y="7615164"/>
            <a:ext cx="11630015" cy="4563112"/>
          </a:xfrm>
          <a:prstGeom prst="rect">
            <a:avLst/>
          </a:prstGeom>
        </p:spPr>
      </p:pic>
    </p:spTree>
    <p:extLst>
      <p:ext uri="{BB962C8B-B14F-4D97-AF65-F5344CB8AC3E}">
        <p14:creationId xmlns:p14="http://schemas.microsoft.com/office/powerpoint/2010/main" val="3089807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ai Nam [PPT] Template 0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1310809" cy="13322300"/>
          </a:xfrm>
          <a:prstGeom prst="rect">
            <a:avLst/>
          </a:prstGeom>
        </p:spPr>
      </p:pic>
      <p:pic>
        <p:nvPicPr>
          <p:cNvPr id="3" name="Picture 2" descr="Dai Nam [PPT] Template 0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311343"/>
            <a:ext cx="21315363" cy="1010957"/>
          </a:xfrm>
          <a:prstGeom prst="rect">
            <a:avLst/>
          </a:prstGeom>
        </p:spPr>
      </p:pic>
      <p:pic>
        <p:nvPicPr>
          <p:cNvPr id="4" name="Picture 3" descr="Dai Nam [PPT] Template 0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941235" cy="13322300"/>
          </a:xfrm>
          <a:prstGeom prst="rect">
            <a:avLst/>
          </a:prstGeom>
        </p:spPr>
      </p:pic>
      <p:pic>
        <p:nvPicPr>
          <p:cNvPr id="6" name="Picture 5" descr="Dai Nam [PPT] Template 03.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33400"/>
            <a:ext cx="6108192" cy="12234672"/>
          </a:xfrm>
          <a:prstGeom prst="rect">
            <a:avLst/>
          </a:prstGeom>
        </p:spPr>
      </p:pic>
      <p:pic>
        <p:nvPicPr>
          <p:cNvPr id="7" name="Picture 6" descr="Dai Nam [PPT] Template 04.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782976" y="1083882"/>
            <a:ext cx="3889248" cy="3529584"/>
          </a:xfrm>
          <a:prstGeom prst="rect">
            <a:avLst/>
          </a:prstGeom>
        </p:spPr>
      </p:pic>
      <p:sp>
        <p:nvSpPr>
          <p:cNvPr id="9" name="TextBox 8"/>
          <p:cNvSpPr txBox="1"/>
          <p:nvPr/>
        </p:nvSpPr>
        <p:spPr>
          <a:xfrm>
            <a:off x="9079643" y="7593178"/>
            <a:ext cx="9212331" cy="691515"/>
          </a:xfrm>
          <a:prstGeom prst="rect">
            <a:avLst/>
          </a:prstGeom>
          <a:noFill/>
        </p:spPr>
        <p:txBody>
          <a:bodyPr wrap="square" rtlCol="0">
            <a:spAutoFit/>
          </a:bodyPr>
          <a:lstStyle/>
          <a:p>
            <a:pPr algn="ctr"/>
            <a:r>
              <a:rPr lang="vi-VN" altLang="en-US" b="1" dirty="0">
                <a:solidFill>
                  <a:schemeClr val="bg1"/>
                </a:solidFill>
                <a:latin typeface="Arial" panose="020B0604020202020204"/>
                <a:cs typeface="Arial" panose="020B0604020202020204"/>
              </a:rPr>
              <a:t>NHÓM 3</a:t>
            </a:r>
          </a:p>
        </p:txBody>
      </p:sp>
      <p:sp>
        <p:nvSpPr>
          <p:cNvPr id="10" name="TextBox 9"/>
          <p:cNvSpPr txBox="1"/>
          <p:nvPr/>
        </p:nvSpPr>
        <p:spPr>
          <a:xfrm>
            <a:off x="7222013" y="5686789"/>
            <a:ext cx="12605350" cy="1631216"/>
          </a:xfrm>
          <a:prstGeom prst="rect">
            <a:avLst/>
          </a:prstGeom>
          <a:noFill/>
        </p:spPr>
        <p:txBody>
          <a:bodyPr wrap="square" rtlCol="0">
            <a:spAutoFit/>
          </a:bodyPr>
          <a:lstStyle/>
          <a:p>
            <a:pPr algn="ctr"/>
            <a:r>
              <a:rPr lang="en-US" sz="10000" b="1" dirty="0" err="1">
                <a:solidFill>
                  <a:srgbClr val="FFFFFF"/>
                </a:solidFill>
                <a:latin typeface="Arial" panose="020B0604020202020204"/>
                <a:cs typeface="Arial" panose="020B0604020202020204"/>
              </a:rPr>
              <a:t>Lời</a:t>
            </a:r>
            <a:r>
              <a:rPr lang="en-US" sz="10000" b="1" dirty="0">
                <a:solidFill>
                  <a:srgbClr val="FFFFFF"/>
                </a:solidFill>
                <a:latin typeface="Arial" panose="020B0604020202020204"/>
                <a:cs typeface="Arial" panose="020B0604020202020204"/>
              </a:rPr>
              <a:t> </a:t>
            </a:r>
            <a:r>
              <a:rPr lang="en-US" sz="10000" b="1" dirty="0" err="1">
                <a:solidFill>
                  <a:srgbClr val="FFFFFF"/>
                </a:solidFill>
                <a:latin typeface="Arial" panose="020B0604020202020204"/>
                <a:cs typeface="Arial" panose="020B0604020202020204"/>
              </a:rPr>
              <a:t>cảm</a:t>
            </a:r>
            <a:r>
              <a:rPr lang="en-US" sz="10000" b="1" dirty="0">
                <a:solidFill>
                  <a:srgbClr val="FFFFFF"/>
                </a:solidFill>
                <a:latin typeface="Arial" panose="020B0604020202020204"/>
                <a:cs typeface="Arial" panose="020B0604020202020204"/>
              </a:rPr>
              <a:t> </a:t>
            </a:r>
            <a:r>
              <a:rPr lang="en-US" sz="10000" b="1" dirty="0" err="1">
                <a:solidFill>
                  <a:srgbClr val="FFFFFF"/>
                </a:solidFill>
                <a:latin typeface="Arial" panose="020B0604020202020204"/>
                <a:cs typeface="Arial" panose="020B0604020202020204"/>
              </a:rPr>
              <a:t>ơn</a:t>
            </a:r>
            <a:r>
              <a:rPr lang="en-US" sz="10000" b="1" dirty="0">
                <a:solidFill>
                  <a:srgbClr val="FFFFFF"/>
                </a:solidFill>
                <a:latin typeface="Arial" panose="020B0604020202020204"/>
                <a:cs typeface="Arial" panose="020B0604020202020204"/>
              </a:rPr>
              <a:t>!</a:t>
            </a:r>
          </a:p>
        </p:txBody>
      </p:sp>
      <p:sp>
        <p:nvSpPr>
          <p:cNvPr id="11" name="TextBox 10"/>
          <p:cNvSpPr txBox="1"/>
          <p:nvPr/>
        </p:nvSpPr>
        <p:spPr>
          <a:xfrm>
            <a:off x="9079008" y="8666675"/>
            <a:ext cx="9212331" cy="691515"/>
          </a:xfrm>
          <a:prstGeom prst="rect">
            <a:avLst/>
          </a:prstGeom>
          <a:noFill/>
        </p:spPr>
        <p:txBody>
          <a:bodyPr wrap="square" rtlCol="0">
            <a:spAutoFit/>
          </a:bodyPr>
          <a:lstStyle/>
          <a:p>
            <a:pPr algn="ctr"/>
            <a:r>
              <a:rPr lang="en-US" i="1">
                <a:solidFill>
                  <a:schemeClr val="bg1"/>
                </a:solidFill>
                <a:latin typeface="Arial" panose="020B0604020202020204"/>
                <a:cs typeface="Arial" panose="020B0604020202020204"/>
              </a:rPr>
              <a:t>Lớp</a:t>
            </a:r>
            <a:r>
              <a:rPr lang="vi-VN" altLang="en-US" i="1">
                <a:solidFill>
                  <a:schemeClr val="bg1"/>
                </a:solidFill>
                <a:latin typeface="Arial" panose="020B0604020202020204"/>
                <a:cs typeface="Arial" panose="020B0604020202020204"/>
              </a:rPr>
              <a:t>: CNTT 17-15</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childTnLst>
                          </p:cTn>
                        </p:par>
                        <p:par>
                          <p:cTn id="9" fill="hold">
                            <p:stCondLst>
                              <p:cond delay="500"/>
                            </p:stCondLst>
                            <p:childTnLst>
                              <p:par>
                                <p:cTn id="10" presetID="12" presetClass="entr" presetSubtype="4" fill="hold" grpId="0" nodeType="afterEffect">
                                  <p:stCondLst>
                                    <p:cond delay="0"/>
                                  </p:stCondLst>
                                  <p:childTnLst>
                                    <p:set>
                                      <p:cBhvr>
                                        <p:cTn id="11" dur="1" fill="hold">
                                          <p:stCondLst>
                                            <p:cond delay="0"/>
                                          </p:stCondLst>
                                        </p:cTn>
                                        <p:tgtEl>
                                          <p:spTgt spid="9"/>
                                        </p:tgtEl>
                                        <p:attrNameLst>
                                          <p:attrName>style.visibility</p:attrName>
                                        </p:attrNameLst>
                                      </p:cBhvr>
                                      <p:to>
                                        <p:strVal val="visible"/>
                                      </p:to>
                                    </p:set>
                                    <p:anim calcmode="lin" valueType="num">
                                      <p:cBhvr additive="base">
                                        <p:cTn id="12" dur="500"/>
                                        <p:tgtEl>
                                          <p:spTgt spid="9"/>
                                        </p:tgtEl>
                                        <p:attrNameLst>
                                          <p:attrName>ppt_y</p:attrName>
                                        </p:attrNameLst>
                                      </p:cBhvr>
                                      <p:tavLst>
                                        <p:tav tm="0">
                                          <p:val>
                                            <p:strVal val="#ppt_y+#ppt_h*1.125000"/>
                                          </p:val>
                                        </p:tav>
                                        <p:tav tm="100000">
                                          <p:val>
                                            <p:strVal val="#ppt_y"/>
                                          </p:val>
                                        </p:tav>
                                      </p:tavLst>
                                    </p:anim>
                                    <p:animEffect transition="in" filter="wipe(up)">
                                      <p:cBhvr>
                                        <p:cTn id="13" dur="500"/>
                                        <p:tgtEl>
                                          <p:spTgt spid="9"/>
                                        </p:tgtEl>
                                      </p:cBhvr>
                                    </p:animEffect>
                                  </p:childTnLst>
                                </p:cTn>
                              </p:par>
                            </p:childTnLst>
                          </p:cTn>
                        </p:par>
                        <p:par>
                          <p:cTn id="14" fill="hold">
                            <p:stCondLst>
                              <p:cond delay="1000"/>
                            </p:stCondLst>
                            <p:childTnLst>
                              <p:par>
                                <p:cTn id="15" presetID="12" presetClass="entr" presetSubtype="4"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p:tgtEl>
                                          <p:spTgt spid="10"/>
                                        </p:tgtEl>
                                        <p:attrNameLst>
                                          <p:attrName>ppt_y</p:attrName>
                                        </p:attrNameLst>
                                      </p:cBhvr>
                                      <p:tavLst>
                                        <p:tav tm="0">
                                          <p:val>
                                            <p:strVal val="#ppt_y+#ppt_h*1.125000"/>
                                          </p:val>
                                        </p:tav>
                                        <p:tav tm="100000">
                                          <p:val>
                                            <p:strVal val="#ppt_y"/>
                                          </p:val>
                                        </p:tav>
                                      </p:tavLst>
                                    </p:anim>
                                    <p:animEffect transition="in" filter="wipe(up)">
                                      <p:cBhvr>
                                        <p:cTn id="18" dur="500"/>
                                        <p:tgtEl>
                                          <p:spTgt spid="10"/>
                                        </p:tgtEl>
                                      </p:cBhvr>
                                    </p:animEffect>
                                  </p:childTnLst>
                                </p:cTn>
                              </p:par>
                            </p:childTnLst>
                          </p:cTn>
                        </p:par>
                        <p:par>
                          <p:cTn id="19" fill="hold">
                            <p:stCondLst>
                              <p:cond delay="1500"/>
                            </p:stCondLst>
                            <p:childTnLst>
                              <p:par>
                                <p:cTn id="20" presetID="12" presetClass="entr" presetSubtype="4" fill="hold" grpId="0" nodeType="afterEffect">
                                  <p:stCondLst>
                                    <p:cond delay="0"/>
                                  </p:stCondLst>
                                  <p:childTnLst>
                                    <p:set>
                                      <p:cBhvr>
                                        <p:cTn id="21" dur="1" fill="hold">
                                          <p:stCondLst>
                                            <p:cond delay="0"/>
                                          </p:stCondLst>
                                        </p:cTn>
                                        <p:tgtEl>
                                          <p:spTgt spid="11"/>
                                        </p:tgtEl>
                                        <p:attrNameLst>
                                          <p:attrName>style.visibility</p:attrName>
                                        </p:attrNameLst>
                                      </p:cBhvr>
                                      <p:to>
                                        <p:strVal val="visible"/>
                                      </p:to>
                                    </p:set>
                                    <p:anim calcmode="lin" valueType="num">
                                      <p:cBhvr additive="base">
                                        <p:cTn id="22" dur="500"/>
                                        <p:tgtEl>
                                          <p:spTgt spid="11"/>
                                        </p:tgtEl>
                                        <p:attrNameLst>
                                          <p:attrName>ppt_y</p:attrName>
                                        </p:attrNameLst>
                                      </p:cBhvr>
                                      <p:tavLst>
                                        <p:tav tm="0">
                                          <p:val>
                                            <p:strVal val="#ppt_y+#ppt_h*1.125000"/>
                                          </p:val>
                                        </p:tav>
                                        <p:tav tm="100000">
                                          <p:val>
                                            <p:strVal val="#ppt_y"/>
                                          </p:val>
                                        </p:tav>
                                      </p:tavLst>
                                    </p:anim>
                                    <p:animEffect transition="in" filter="wipe(up)">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9" grpId="1"/>
      <p:bldP spid="10" grpId="0"/>
      <p:bldP spid="10" grpId="1"/>
      <p:bldP spid="11" grpId="0"/>
      <p:bldP spid="11" grpId="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Dai Nam [PPT] Template 0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21310809" cy="13322300"/>
          </a:xfrm>
          <a:prstGeom prst="rect">
            <a:avLst/>
          </a:prstGeom>
        </p:spPr>
      </p:pic>
      <p:pic>
        <p:nvPicPr>
          <p:cNvPr id="3" name="Picture 2" descr="Dai Nam [PPT] Template 05.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2311343"/>
            <a:ext cx="21315363" cy="1010957"/>
          </a:xfrm>
          <a:prstGeom prst="rect">
            <a:avLst/>
          </a:prstGeom>
        </p:spPr>
      </p:pic>
      <p:pic>
        <p:nvPicPr>
          <p:cNvPr id="4" name="Picture 3" descr="Dai Nam [PPT] Template 0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0"/>
            <a:ext cx="6941235" cy="13322300"/>
          </a:xfrm>
          <a:prstGeom prst="rect">
            <a:avLst/>
          </a:prstGeom>
        </p:spPr>
      </p:pic>
      <p:pic>
        <p:nvPicPr>
          <p:cNvPr id="6" name="Picture 5" descr="Dai Nam [PPT] Template 03.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0" y="533400"/>
            <a:ext cx="6108192" cy="12234672"/>
          </a:xfrm>
          <a:prstGeom prst="rect">
            <a:avLst/>
          </a:prstGeom>
        </p:spPr>
      </p:pic>
      <p:pic>
        <p:nvPicPr>
          <p:cNvPr id="7" name="Picture 6" descr="Dai Nam [PPT] Template 04.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263093" y="1196721"/>
            <a:ext cx="3422715" cy="3106194"/>
          </a:xfrm>
          <a:prstGeom prst="rect">
            <a:avLst/>
          </a:prstGeom>
        </p:spPr>
      </p:pic>
      <p:sp>
        <p:nvSpPr>
          <p:cNvPr id="10" name="TextBox 9"/>
          <p:cNvSpPr txBox="1"/>
          <p:nvPr/>
        </p:nvSpPr>
        <p:spPr>
          <a:xfrm>
            <a:off x="6941311" y="4811371"/>
            <a:ext cx="13808583" cy="6851427"/>
          </a:xfrm>
          <a:prstGeom prst="rect">
            <a:avLst/>
          </a:prstGeom>
          <a:noFill/>
        </p:spPr>
        <p:txBody>
          <a:bodyPr wrap="square" rtlCol="0">
            <a:spAutoFit/>
          </a:bodyPr>
          <a:lstStyle/>
          <a:p>
            <a:pPr marL="1143000" indent="-1143000" algn="l">
              <a:lnSpc>
                <a:spcPct val="150000"/>
              </a:lnSpc>
              <a:buAutoNum type="romanUcPeriod"/>
            </a:pPr>
            <a:r>
              <a:rPr lang="vi-VN" altLang="en-US" sz="6000" b="1" dirty="0">
                <a:solidFill>
                  <a:srgbClr val="FFFFFF"/>
                </a:solidFill>
                <a:latin typeface="Times New Roman" panose="02020603050405020304" charset="0"/>
                <a:cs typeface="Times New Roman" panose="02020603050405020304" charset="0"/>
              </a:rPr>
              <a:t>Xác xuất</a:t>
            </a:r>
          </a:p>
          <a:p>
            <a:pPr marL="1143000" indent="-1143000" algn="l">
              <a:lnSpc>
                <a:spcPct val="150000"/>
              </a:lnSpc>
              <a:buAutoNum type="romanUcPeriod"/>
            </a:pPr>
            <a:r>
              <a:rPr lang="en-US" altLang="en-US" sz="6000" b="1" dirty="0" err="1">
                <a:solidFill>
                  <a:srgbClr val="FFFFFF"/>
                </a:solidFill>
                <a:latin typeface="Times New Roman" panose="02020603050405020304" charset="0"/>
                <a:cs typeface="Times New Roman" panose="02020603050405020304" charset="0"/>
              </a:rPr>
              <a:t>Mang</a:t>
            </a:r>
            <a:r>
              <a:rPr lang="en-US" altLang="en-US" sz="6000" b="1" dirty="0">
                <a:solidFill>
                  <a:srgbClr val="FFFFFF"/>
                </a:solidFill>
                <a:latin typeface="Times New Roman" panose="02020603050405020304" charset="0"/>
                <a:cs typeface="Times New Roman" panose="02020603050405020304" charset="0"/>
              </a:rPr>
              <a:t> </a:t>
            </a:r>
            <a:r>
              <a:rPr lang="vi-VN" altLang="en-US" sz="6000" b="1" dirty="0">
                <a:solidFill>
                  <a:srgbClr val="FFFFFF"/>
                </a:solidFill>
                <a:latin typeface="Times New Roman" panose="02020603050405020304" charset="0"/>
                <a:cs typeface="Times New Roman" panose="02020603050405020304" charset="0"/>
              </a:rPr>
              <a:t>nơ ron</a:t>
            </a:r>
          </a:p>
          <a:p>
            <a:pPr algn="l">
              <a:lnSpc>
                <a:spcPct val="150000"/>
              </a:lnSpc>
            </a:pPr>
            <a:r>
              <a:rPr lang="vi-VN" altLang="en-US" sz="6000" b="1" dirty="0">
                <a:solidFill>
                  <a:srgbClr val="FFFFFF"/>
                </a:solidFill>
                <a:latin typeface="Times New Roman" panose="02020603050405020304" charset="0"/>
                <a:cs typeface="Times New Roman" panose="02020603050405020304" charset="0"/>
              </a:rPr>
              <a:t>III. </a:t>
            </a:r>
            <a:r>
              <a:rPr lang="en-US" altLang="en-US" sz="6000" b="1" dirty="0">
                <a:solidFill>
                  <a:srgbClr val="FFFFFF"/>
                </a:solidFill>
                <a:latin typeface="Times New Roman" panose="02020603050405020304" charset="0"/>
                <a:cs typeface="Times New Roman" panose="02020603050405020304" charset="0"/>
              </a:rPr>
              <a:t>Bayes và Naive bayes ( </a:t>
            </a:r>
            <a:r>
              <a:rPr lang="en-US" altLang="en-US" sz="6000" b="1" dirty="0" err="1">
                <a:solidFill>
                  <a:srgbClr val="FFFFFF"/>
                </a:solidFill>
                <a:latin typeface="Times New Roman" panose="02020603050405020304" charset="0"/>
                <a:cs typeface="Times New Roman" panose="02020603050405020304" charset="0"/>
              </a:rPr>
              <a:t>Suy</a:t>
            </a:r>
            <a:r>
              <a:rPr lang="en-US" altLang="en-US" sz="6000" b="1" dirty="0">
                <a:solidFill>
                  <a:srgbClr val="FFFFFF"/>
                </a:solidFill>
                <a:latin typeface="Times New Roman" panose="02020603050405020304" charset="0"/>
                <a:cs typeface="Times New Roman" panose="02020603050405020304" charset="0"/>
              </a:rPr>
              <a:t> </a:t>
            </a:r>
            <a:r>
              <a:rPr lang="vi-VN" altLang="en-US" sz="6000" b="1" dirty="0">
                <a:solidFill>
                  <a:srgbClr val="FFFFFF"/>
                </a:solidFill>
                <a:latin typeface="Times New Roman" panose="02020603050405020304" charset="0"/>
                <a:cs typeface="Times New Roman" panose="02020603050405020304" charset="0"/>
              </a:rPr>
              <a:t>diễn không chắc chắn)</a:t>
            </a:r>
            <a:br>
              <a:rPr lang="en-US" altLang="en-US" sz="6000" b="1" dirty="0">
                <a:solidFill>
                  <a:srgbClr val="FFFFFF"/>
                </a:solidFill>
                <a:latin typeface="Times New Roman" panose="02020603050405020304" charset="0"/>
                <a:cs typeface="Times New Roman" panose="02020603050405020304" charset="0"/>
              </a:rPr>
            </a:br>
            <a:endParaRPr lang="en-US" altLang="vi-VN" sz="6000" b="1" dirty="0">
              <a:solidFill>
                <a:srgbClr val="FFFFFF"/>
              </a:solidFill>
              <a:latin typeface="Times New Roman" panose="02020603050405020304" charset="0"/>
              <a:cs typeface="Times New Roman" panose="0202060305040502030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dissolve">
                                      <p:cBhvr>
                                        <p:cTn id="11" dur="500"/>
                                        <p:tgtEl>
                                          <p:spTgt spid="4"/>
                                        </p:tgtEl>
                                      </p:cBhvr>
                                    </p:animEffect>
                                  </p:childTnLst>
                                </p:cTn>
                              </p:par>
                            </p:childTnLst>
                          </p:cTn>
                        </p:par>
                        <p:par>
                          <p:cTn id="12" fill="hold">
                            <p:stCondLst>
                              <p:cond delay="1000"/>
                            </p:stCondLst>
                            <p:childTnLst>
                              <p:par>
                                <p:cTn id="13" presetID="5" presetClass="entr" presetSubtype="10" fill="hold"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checkerboard(across)">
                                      <p:cBhvr>
                                        <p:cTn id="15" dur="500"/>
                                        <p:tgtEl>
                                          <p:spTgt spid="6"/>
                                        </p:tgtEl>
                                      </p:cBhvr>
                                    </p:animEffect>
                                  </p:childTnLst>
                                </p:cTn>
                              </p:par>
                            </p:childTnLst>
                          </p:cTn>
                        </p:par>
                        <p:par>
                          <p:cTn id="16" fill="hold">
                            <p:stCondLst>
                              <p:cond delay="1500"/>
                            </p:stCondLst>
                            <p:childTnLst>
                              <p:par>
                                <p:cTn id="17" presetID="12" presetClass="entr" presetSubtype="4"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p:tgtEl>
                                          <p:spTgt spid="7"/>
                                        </p:tgtEl>
                                        <p:attrNameLst>
                                          <p:attrName>ppt_y</p:attrName>
                                        </p:attrNameLst>
                                      </p:cBhvr>
                                      <p:tavLst>
                                        <p:tav tm="0">
                                          <p:val>
                                            <p:strVal val="#ppt_y+#ppt_h*1.125000"/>
                                          </p:val>
                                        </p:tav>
                                        <p:tav tm="100000">
                                          <p:val>
                                            <p:strVal val="#ppt_y"/>
                                          </p:val>
                                        </p:tav>
                                      </p:tavLst>
                                    </p:anim>
                                    <p:animEffect transition="in" filter="wipe(up)">
                                      <p:cBhvr>
                                        <p:cTn id="20" dur="500"/>
                                        <p:tgtEl>
                                          <p:spTgt spid="7"/>
                                        </p:tgtEl>
                                      </p:cBhvr>
                                    </p:animEffect>
                                  </p:childTnLst>
                                </p:cTn>
                              </p:par>
                            </p:childTnLst>
                          </p:cTn>
                        </p:par>
                        <p:par>
                          <p:cTn id="21" fill="hold">
                            <p:stCondLst>
                              <p:cond delay="2000"/>
                            </p:stCondLst>
                            <p:childTnLst>
                              <p:par>
                                <p:cTn id="22" presetID="12" presetClass="entr" presetSubtype="4"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anim calcmode="lin" valueType="num">
                                      <p:cBhvr additive="base">
                                        <p:cTn id="24" dur="500"/>
                                        <p:tgtEl>
                                          <p:spTgt spid="10"/>
                                        </p:tgtEl>
                                        <p:attrNameLst>
                                          <p:attrName>ppt_y</p:attrName>
                                        </p:attrNameLst>
                                      </p:cBhvr>
                                      <p:tavLst>
                                        <p:tav tm="0">
                                          <p:val>
                                            <p:strVal val="#ppt_y+#ppt_h*1.125000"/>
                                          </p:val>
                                        </p:tav>
                                        <p:tav tm="100000">
                                          <p:val>
                                            <p:strVal val="#ppt_y"/>
                                          </p:val>
                                        </p:tav>
                                      </p:tavLst>
                                    </p:anim>
                                    <p:animEffect transition="in" filter="wipe(up)">
                                      <p:cBhvr>
                                        <p:cTn id="25"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0" grpId="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l"/>
            <a:r>
              <a:rPr lang="en-US" sz="3000" dirty="0"/>
              <a:t>	</a:t>
            </a:r>
            <a:r>
              <a:rPr lang="en-US" sz="4500" b="1" dirty="0">
                <a:solidFill>
                  <a:schemeClr val="accent6">
                    <a:lumMod val="75000"/>
                  </a:schemeClr>
                </a:solidFill>
                <a:latin typeface="Times New Roman" panose="02020603050405020304" charset="0"/>
                <a:cs typeface="Times New Roman" panose="02020603050405020304" charset="0"/>
              </a:rPr>
              <a:t>	I. </a:t>
            </a:r>
            <a:r>
              <a:rPr lang="vi-VN" sz="4500" b="1" dirty="0">
                <a:solidFill>
                  <a:schemeClr val="accent6">
                    <a:lumMod val="75000"/>
                  </a:schemeClr>
                </a:solidFill>
                <a:latin typeface="Times New Roman" panose="02020603050405020304" charset="0"/>
                <a:cs typeface="Times New Roman" panose="02020603050405020304" charset="0"/>
              </a:rPr>
              <a:t>Xác xuất</a:t>
            </a:r>
            <a:endParaRPr lang="en-US" sz="4500" b="1" dirty="0">
              <a:solidFill>
                <a:schemeClr val="accent6">
                  <a:lumMod val="75000"/>
                </a:schemeClr>
              </a:solidFill>
              <a:latin typeface="Times New Roman" panose="02020603050405020304" charset="0"/>
              <a:cs typeface="Times New Roman" panose="02020603050405020304" charset="0"/>
            </a:endParaRPr>
          </a:p>
        </p:txBody>
      </p:sp>
      <p:sp>
        <p:nvSpPr>
          <p:cNvPr id="3" name="Content Placeholder 2"/>
          <p:cNvSpPr>
            <a:spLocks noGrp="1"/>
          </p:cNvSpPr>
          <p:nvPr>
            <p:ph idx="1"/>
          </p:nvPr>
        </p:nvSpPr>
        <p:spPr>
          <a:xfrm>
            <a:off x="277366" y="2096983"/>
            <a:ext cx="10465989" cy="8792102"/>
          </a:xfrm>
        </p:spPr>
        <p:txBody>
          <a:bodyPr>
            <a:noAutofit/>
          </a:bodyPr>
          <a:lstStyle/>
          <a:p>
            <a:pPr marL="0" indent="0">
              <a:lnSpc>
                <a:spcPct val="150000"/>
              </a:lnSpc>
              <a:buNone/>
            </a:pPr>
            <a:r>
              <a:rPr lang="vi-VN" altLang="en-US" sz="3500" dirty="0">
                <a:latin typeface="Times New Roman" panose="02020603050405020304" charset="0"/>
                <a:cs typeface="Times New Roman" panose="02020603050405020304" charset="0"/>
              </a:rPr>
              <a:t>- Là một nhánh toán học liên quan đến các mô tả về một sự kiện , hoặc một thứ tương đương hoặc gần đúng nhất với kết quả .</a:t>
            </a:r>
          </a:p>
          <a:p>
            <a:pPr marL="0" indent="0">
              <a:lnSpc>
                <a:spcPct val="150000"/>
              </a:lnSpc>
              <a:buNone/>
            </a:pPr>
            <a:r>
              <a:rPr lang="vi-VN" altLang="en-US" sz="3500" dirty="0">
                <a:latin typeface="Times New Roman" panose="02020603050405020304" charset="0"/>
                <a:cs typeface="Times New Roman" panose="02020603050405020304" charset="0"/>
              </a:rPr>
              <a:t>- Và xác xuất của sự kiện càng cao thì khả năng sẩy ra càng cao</a:t>
            </a:r>
          </a:p>
          <a:p>
            <a:pPr marL="0" indent="0">
              <a:lnSpc>
                <a:spcPct val="150000"/>
              </a:lnSpc>
              <a:buNone/>
            </a:pPr>
            <a:r>
              <a:rPr lang="vi-VN" altLang="en-US" sz="3500" dirty="0">
                <a:latin typeface="Times New Roman" panose="02020603050405020304" charset="0"/>
                <a:cs typeface="Times New Roman" panose="02020603050405020304" charset="0"/>
              </a:rPr>
              <a:t>Ví dụ : Bài toán đồng xu để tính mặt sấp hay mặt ngữa với một lần ném </a:t>
            </a:r>
          </a:p>
          <a:p>
            <a:pPr marL="0" indent="0">
              <a:lnSpc>
                <a:spcPct val="150000"/>
              </a:lnSpc>
              <a:buNone/>
            </a:pPr>
            <a:r>
              <a:rPr lang="vi-VN" altLang="en-US" sz="3500" dirty="0">
                <a:latin typeface="Times New Roman" panose="02020603050405020304" charset="0"/>
                <a:cs typeface="Times New Roman" panose="02020603050405020304" charset="0"/>
              </a:rPr>
              <a:t>Điều kiện ở đây là 1 đồng xu và chỉ có 2 mặt là sấp và ngữa và không có kết quả nào khác</a:t>
            </a:r>
          </a:p>
          <a:p>
            <a:pPr marL="0" indent="0">
              <a:lnSpc>
                <a:spcPct val="150000"/>
              </a:lnSpc>
              <a:buNone/>
            </a:pPr>
            <a:r>
              <a:rPr lang="vi-VN" altLang="en-US" sz="3500" dirty="0">
                <a:latin typeface="Times New Roman" panose="02020603050405020304" charset="0"/>
                <a:cs typeface="Times New Roman" panose="02020603050405020304" charset="0"/>
                <a:sym typeface="Wingdings" panose="05000000000000000000" pitchFamily="2" charset="2"/>
              </a:rPr>
              <a:t></a:t>
            </a:r>
            <a:r>
              <a:rPr lang="vi-VN" altLang="en-US" sz="3500" dirty="0">
                <a:latin typeface="Times New Roman" panose="02020603050405020304" charset="0"/>
                <a:cs typeface="Times New Roman" panose="02020603050405020304" charset="0"/>
              </a:rPr>
              <a:t> nên là xác xuất sấp bằng xác xuất ngữa hay nói cách khác tỉ lệ xác xuất thấp hoặc ngữa là ½ hay nói là 50% cho tỉ lệ sấp hoặc ngữa</a:t>
            </a:r>
            <a:endParaRPr lang="en-US" altLang="en-US" sz="3500" dirty="0">
              <a:latin typeface="Times New Roman" panose="02020603050405020304" charset="0"/>
              <a:cs typeface="Times New Roman" panose="02020603050405020304" charset="0"/>
            </a:endParaRPr>
          </a:p>
        </p:txBody>
      </p:sp>
      <p:sp>
        <p:nvSpPr>
          <p:cNvPr id="4" name="TextBox 3"/>
          <p:cNvSpPr txBox="1"/>
          <p:nvPr/>
        </p:nvSpPr>
        <p:spPr>
          <a:xfrm>
            <a:off x="11632198" y="679931"/>
            <a:ext cx="8223032" cy="692497"/>
          </a:xfrm>
          <a:prstGeom prst="rect">
            <a:avLst/>
          </a:prstGeom>
          <a:noFill/>
        </p:spPr>
        <p:txBody>
          <a:bodyPr wrap="square" rtlCol="0">
            <a:spAutoFit/>
          </a:bodyPr>
          <a:lstStyle/>
          <a:p>
            <a:pPr algn="r"/>
            <a:r>
              <a:rPr lang="en-US" dirty="0">
                <a:solidFill>
                  <a:srgbClr val="FF6600"/>
                </a:solidFill>
                <a:latin typeface="Arial" panose="020B0604020202020204"/>
                <a:cs typeface="Arial" panose="020B0604020202020204"/>
              </a:rPr>
              <a:t>HỌC ĐỂ THAY ĐỔI</a:t>
            </a:r>
          </a:p>
        </p:txBody>
      </p:sp>
      <p:pic>
        <p:nvPicPr>
          <p:cNvPr id="5" name="Picture 4" descr="Dai Nam [PPT] Template 1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6845" y="1585221"/>
            <a:ext cx="11253216" cy="33528"/>
          </a:xfrm>
          <a:prstGeom prst="rect">
            <a:avLst/>
          </a:prstGeom>
        </p:spPr>
      </p:pic>
      <p:pic>
        <p:nvPicPr>
          <p:cNvPr id="1026" name="Picture 2" descr="Khoa học chứng minh: Nếu khó lựa chọn, cứ tung đồng xu — Sở Khoa học và  Công nghệ Thành phố Hồ Chí Minh">
            <a:extLst>
              <a:ext uri="{FF2B5EF4-FFF2-40B4-BE49-F238E27FC236}">
                <a16:creationId xmlns:a16="http://schemas.microsoft.com/office/drawing/2014/main" id="{FB33B25A-A6B4-4B5A-B1A3-8C161BD67E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88525" y="2892501"/>
            <a:ext cx="7892102" cy="720106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A23ACD-0FDF-4A6A-BBCF-8E32EF76FFFC}"/>
              </a:ext>
            </a:extLst>
          </p:cNvPr>
          <p:cNvSpPr>
            <a:spLocks noGrp="1"/>
          </p:cNvSpPr>
          <p:nvPr>
            <p:ph type="title"/>
          </p:nvPr>
        </p:nvSpPr>
        <p:spPr/>
        <p:txBody>
          <a:bodyPr>
            <a:normAutofit/>
          </a:bodyPr>
          <a:lstStyle/>
          <a:p>
            <a:pPr algn="l"/>
            <a:r>
              <a:rPr lang="en-US" sz="5000" b="1" dirty="0">
                <a:solidFill>
                  <a:schemeClr val="accent6">
                    <a:lumMod val="75000"/>
                  </a:schemeClr>
                </a:solidFill>
                <a:latin typeface="Times New Roman" panose="02020603050405020304" charset="0"/>
                <a:cs typeface="Times New Roman" panose="02020603050405020304" charset="0"/>
              </a:rPr>
              <a:t>		I. </a:t>
            </a:r>
            <a:r>
              <a:rPr lang="vi-VN" sz="5000" b="1" dirty="0">
                <a:solidFill>
                  <a:schemeClr val="accent6">
                    <a:lumMod val="75000"/>
                  </a:schemeClr>
                </a:solidFill>
                <a:latin typeface="Times New Roman" panose="02020603050405020304" charset="0"/>
                <a:cs typeface="Times New Roman" panose="02020603050405020304" charset="0"/>
              </a:rPr>
              <a:t>Xác xuất</a:t>
            </a:r>
            <a:endParaRPr lang="vi-VN" sz="5000" dirty="0"/>
          </a:p>
        </p:txBody>
      </p:sp>
      <p:pic>
        <p:nvPicPr>
          <p:cNvPr id="5" name="Content Placeholder 4">
            <a:extLst>
              <a:ext uri="{FF2B5EF4-FFF2-40B4-BE49-F238E27FC236}">
                <a16:creationId xmlns:a16="http://schemas.microsoft.com/office/drawing/2014/main" id="{5308D8AC-8FE6-4CE5-9454-AF895CCB2E4D}"/>
              </a:ext>
            </a:extLst>
          </p:cNvPr>
          <p:cNvPicPr>
            <a:picLocks noGrp="1" noChangeAspect="1"/>
          </p:cNvPicPr>
          <p:nvPr>
            <p:ph idx="1"/>
          </p:nvPr>
        </p:nvPicPr>
        <p:blipFill>
          <a:blip r:embed="rId2"/>
          <a:stretch>
            <a:fillRect/>
          </a:stretch>
        </p:blipFill>
        <p:spPr>
          <a:xfrm>
            <a:off x="11016160" y="2795954"/>
            <a:ext cx="9206148" cy="3232253"/>
          </a:xfrm>
        </p:spPr>
      </p:pic>
      <p:sp>
        <p:nvSpPr>
          <p:cNvPr id="6" name="TextBox 5">
            <a:extLst>
              <a:ext uri="{FF2B5EF4-FFF2-40B4-BE49-F238E27FC236}">
                <a16:creationId xmlns:a16="http://schemas.microsoft.com/office/drawing/2014/main" id="{BBC2C845-F09C-4EC0-A4FF-62F18A43009B}"/>
              </a:ext>
            </a:extLst>
          </p:cNvPr>
          <p:cNvSpPr txBox="1"/>
          <p:nvPr/>
        </p:nvSpPr>
        <p:spPr>
          <a:xfrm>
            <a:off x="1336431" y="2795954"/>
            <a:ext cx="9321250" cy="8510954"/>
          </a:xfrm>
          <a:prstGeom prst="rect">
            <a:avLst/>
          </a:prstGeom>
          <a:noFill/>
        </p:spPr>
        <p:txBody>
          <a:bodyPr wrap="square" rtlCol="0">
            <a:noAutofit/>
          </a:bodyPr>
          <a:lstStyle/>
          <a:p>
            <a:r>
              <a:rPr lang="vi-VN" sz="3500" dirty="0">
                <a:latin typeface="+mj-lt"/>
              </a:rPr>
              <a:t>Ví dụ : Có 2 người độc lập bắn vào bia</a:t>
            </a:r>
          </a:p>
          <a:p>
            <a:r>
              <a:rPr lang="vi-VN" sz="3500" dirty="0">
                <a:latin typeface="+mj-lt"/>
              </a:rPr>
              <a:t>Với xác xuất của mỗi người được cho trước đó là lần lượt là 0,4 và 0,3 . Tính xác xuất cả 2 người đều bắn trúng mục tiêu</a:t>
            </a:r>
          </a:p>
          <a:p>
            <a:endParaRPr lang="vi-VN" sz="3500" dirty="0">
              <a:latin typeface="+mj-lt"/>
            </a:endParaRPr>
          </a:p>
          <a:p>
            <a:pPr marL="571500" indent="-571500">
              <a:buFont typeface="Wingdings" panose="05000000000000000000" pitchFamily="2" charset="2"/>
              <a:buChar char="è"/>
            </a:pPr>
            <a:r>
              <a:rPr lang="vi-VN" sz="3500" dirty="0">
                <a:latin typeface="+mj-lt"/>
                <a:sym typeface="Wingdings" panose="05000000000000000000" pitchFamily="2" charset="2"/>
              </a:rPr>
              <a:t>Chúng ta biết rằng nếu A và B là các biến cố độc lập nghĩa là việc của biến cố này xẩy ra sẽ không ảnh hưởng đến biến cố còn lại thì xác xuất sẽ sẩy ra sẽ bằng :</a:t>
            </a:r>
          </a:p>
          <a:p>
            <a:endParaRPr lang="vi-VN" sz="3500" dirty="0">
              <a:latin typeface="+mj-lt"/>
              <a:sym typeface="Wingdings" panose="05000000000000000000" pitchFamily="2" charset="2"/>
            </a:endParaRPr>
          </a:p>
          <a:p>
            <a:pPr marL="571500" indent="-571500">
              <a:buFont typeface="Wingdings" panose="05000000000000000000" pitchFamily="2" charset="2"/>
              <a:buChar char="è"/>
            </a:pPr>
            <a:r>
              <a:rPr lang="vi-VN" sz="3500" dirty="0">
                <a:latin typeface="+mj-lt"/>
                <a:sym typeface="Wingdings" panose="05000000000000000000" pitchFamily="2" charset="2"/>
              </a:rPr>
              <a:t> P(AB) = P(A). P(B)</a:t>
            </a:r>
          </a:p>
          <a:p>
            <a:endParaRPr lang="vi-VN" sz="3500" dirty="0">
              <a:latin typeface="+mj-lt"/>
              <a:sym typeface="Wingdings" panose="05000000000000000000" pitchFamily="2" charset="2"/>
            </a:endParaRPr>
          </a:p>
          <a:p>
            <a:pPr marL="571500" indent="-571500">
              <a:buFont typeface="Wingdings" panose="05000000000000000000" pitchFamily="2" charset="2"/>
              <a:buChar char="è"/>
            </a:pPr>
            <a:r>
              <a:rPr lang="vi-VN" sz="3500" dirty="0">
                <a:latin typeface="+mj-lt"/>
                <a:sym typeface="Wingdings" panose="05000000000000000000" pitchFamily="2" charset="2"/>
              </a:rPr>
              <a:t> Xác xuất cả 2 người đều bắn trúc mục tiêu là 0.12</a:t>
            </a:r>
          </a:p>
          <a:p>
            <a:endParaRPr lang="vi-VN" dirty="0"/>
          </a:p>
        </p:txBody>
      </p:sp>
      <p:sp>
        <p:nvSpPr>
          <p:cNvPr id="7" name="TextBox 6">
            <a:extLst>
              <a:ext uri="{FF2B5EF4-FFF2-40B4-BE49-F238E27FC236}">
                <a16:creationId xmlns:a16="http://schemas.microsoft.com/office/drawing/2014/main" id="{4F373951-2396-49D8-88D6-3C858594FDFC}"/>
              </a:ext>
            </a:extLst>
          </p:cNvPr>
          <p:cNvSpPr txBox="1"/>
          <p:nvPr/>
        </p:nvSpPr>
        <p:spPr>
          <a:xfrm>
            <a:off x="11711354" y="5715000"/>
            <a:ext cx="8510954" cy="6101862"/>
          </a:xfrm>
          <a:prstGeom prst="rect">
            <a:avLst/>
          </a:prstGeom>
          <a:noFill/>
        </p:spPr>
        <p:txBody>
          <a:bodyPr wrap="square" rtlCol="0">
            <a:noAutofit/>
          </a:bodyPr>
          <a:lstStyle/>
          <a:p>
            <a:endParaRPr lang="vi-VN" dirty="0"/>
          </a:p>
        </p:txBody>
      </p:sp>
      <p:pic>
        <p:nvPicPr>
          <p:cNvPr id="9" name="Picture 8">
            <a:extLst>
              <a:ext uri="{FF2B5EF4-FFF2-40B4-BE49-F238E27FC236}">
                <a16:creationId xmlns:a16="http://schemas.microsoft.com/office/drawing/2014/main" id="{435F1F11-8436-478C-9873-FF42E1BAEA96}"/>
              </a:ext>
            </a:extLst>
          </p:cNvPr>
          <p:cNvPicPr>
            <a:picLocks noChangeAspect="1"/>
          </p:cNvPicPr>
          <p:nvPr/>
        </p:nvPicPr>
        <p:blipFill>
          <a:blip r:embed="rId3"/>
          <a:stretch>
            <a:fillRect/>
          </a:stretch>
        </p:blipFill>
        <p:spPr>
          <a:xfrm>
            <a:off x="11232357" y="9165767"/>
            <a:ext cx="9183382" cy="1543265"/>
          </a:xfrm>
          <a:prstGeom prst="rect">
            <a:avLst/>
          </a:prstGeom>
        </p:spPr>
      </p:pic>
    </p:spTree>
    <p:extLst>
      <p:ext uri="{BB962C8B-B14F-4D97-AF65-F5344CB8AC3E}">
        <p14:creationId xmlns:p14="http://schemas.microsoft.com/office/powerpoint/2010/main" val="22114609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8662A-8184-476D-9BB7-B4A725670B26}"/>
              </a:ext>
            </a:extLst>
          </p:cNvPr>
          <p:cNvSpPr>
            <a:spLocks noGrp="1"/>
          </p:cNvSpPr>
          <p:nvPr>
            <p:ph type="title"/>
          </p:nvPr>
        </p:nvSpPr>
        <p:spPr/>
        <p:txBody>
          <a:bodyPr/>
          <a:lstStyle/>
          <a:p>
            <a:pPr algn="l"/>
            <a:r>
              <a:rPr lang="en-US" sz="9600" b="1" dirty="0">
                <a:solidFill>
                  <a:schemeClr val="accent6">
                    <a:lumMod val="75000"/>
                  </a:schemeClr>
                </a:solidFill>
                <a:latin typeface="Times New Roman" panose="02020603050405020304" charset="0"/>
                <a:cs typeface="Times New Roman" panose="02020603050405020304" charset="0"/>
              </a:rPr>
              <a:t>		</a:t>
            </a:r>
            <a:r>
              <a:rPr lang="en-US" sz="5000" b="1" dirty="0">
                <a:solidFill>
                  <a:schemeClr val="accent6">
                    <a:lumMod val="75000"/>
                  </a:schemeClr>
                </a:solidFill>
                <a:latin typeface="Times New Roman" panose="02020603050405020304" charset="0"/>
                <a:cs typeface="Times New Roman" panose="02020603050405020304" charset="0"/>
              </a:rPr>
              <a:t>I. </a:t>
            </a:r>
            <a:r>
              <a:rPr lang="vi-VN" sz="5000" b="1" dirty="0">
                <a:solidFill>
                  <a:schemeClr val="accent6">
                    <a:lumMod val="75000"/>
                  </a:schemeClr>
                </a:solidFill>
                <a:latin typeface="Times New Roman" panose="02020603050405020304" charset="0"/>
                <a:cs typeface="Times New Roman" panose="02020603050405020304" charset="0"/>
              </a:rPr>
              <a:t>Xác xuất</a:t>
            </a:r>
            <a:endParaRPr lang="vi-VN" sz="5000" dirty="0"/>
          </a:p>
        </p:txBody>
      </p:sp>
      <p:sp>
        <p:nvSpPr>
          <p:cNvPr id="3" name="Content Placeholder 2">
            <a:extLst>
              <a:ext uri="{FF2B5EF4-FFF2-40B4-BE49-F238E27FC236}">
                <a16:creationId xmlns:a16="http://schemas.microsoft.com/office/drawing/2014/main" id="{032C9E5F-D989-446F-9DE7-82CE994C0DA1}"/>
              </a:ext>
            </a:extLst>
          </p:cNvPr>
          <p:cNvSpPr>
            <a:spLocks noGrp="1"/>
          </p:cNvSpPr>
          <p:nvPr>
            <p:ph idx="1"/>
          </p:nvPr>
        </p:nvSpPr>
        <p:spPr>
          <a:xfrm>
            <a:off x="1065769" y="3108538"/>
            <a:ext cx="11612740" cy="8792102"/>
          </a:xfrm>
        </p:spPr>
        <p:txBody>
          <a:bodyPr>
            <a:normAutofit/>
          </a:bodyPr>
          <a:lstStyle/>
          <a:p>
            <a:pPr marL="0" indent="0">
              <a:lnSpc>
                <a:spcPct val="150000"/>
              </a:lnSpc>
              <a:buNone/>
            </a:pPr>
            <a:r>
              <a:rPr lang="vi-VN" sz="4000" dirty="0">
                <a:latin typeface="+mj-lt"/>
              </a:rPr>
              <a:t>Các ví dụ tương tự :</a:t>
            </a:r>
          </a:p>
          <a:p>
            <a:pPr>
              <a:lnSpc>
                <a:spcPct val="150000"/>
              </a:lnSpc>
            </a:pPr>
            <a:r>
              <a:rPr lang="vi-VN" sz="4000" dirty="0">
                <a:latin typeface="+mj-lt"/>
              </a:rPr>
              <a:t>Hai lần tung đồng xu liên tiếp ra mặt sấp</a:t>
            </a:r>
          </a:p>
          <a:p>
            <a:pPr>
              <a:lnSpc>
                <a:spcPct val="150000"/>
              </a:lnSpc>
            </a:pPr>
            <a:r>
              <a:rPr lang="vi-VN" sz="4000" dirty="0">
                <a:latin typeface="+mj-lt"/>
              </a:rPr>
              <a:t>Xác xuất để xuất hiện mặt 1 chấm để cả 2 con xúc xắc</a:t>
            </a:r>
          </a:p>
          <a:p>
            <a:pPr>
              <a:lnSpc>
                <a:spcPct val="150000"/>
              </a:lnSpc>
            </a:pPr>
            <a:r>
              <a:rPr lang="vi-VN" sz="4000" dirty="0">
                <a:latin typeface="+mj-lt"/>
              </a:rPr>
              <a:t>Tìm người mắc bệnh tim trong 4 người  xác xuất để 2 người mắc bệnh tim xẩy ra liên tiếp</a:t>
            </a:r>
          </a:p>
        </p:txBody>
      </p:sp>
      <p:pic>
        <p:nvPicPr>
          <p:cNvPr id="5" name="Picture 4">
            <a:extLst>
              <a:ext uri="{FF2B5EF4-FFF2-40B4-BE49-F238E27FC236}">
                <a16:creationId xmlns:a16="http://schemas.microsoft.com/office/drawing/2014/main" id="{13793992-1B7D-4FAE-A771-C543349AB5AE}"/>
              </a:ext>
            </a:extLst>
          </p:cNvPr>
          <p:cNvPicPr>
            <a:picLocks noChangeAspect="1"/>
          </p:cNvPicPr>
          <p:nvPr/>
        </p:nvPicPr>
        <p:blipFill>
          <a:blip r:embed="rId2"/>
          <a:stretch>
            <a:fillRect/>
          </a:stretch>
        </p:blipFill>
        <p:spPr>
          <a:xfrm>
            <a:off x="13184488" y="2726804"/>
            <a:ext cx="7065106" cy="3427811"/>
          </a:xfrm>
          <a:prstGeom prst="rect">
            <a:avLst/>
          </a:prstGeom>
        </p:spPr>
      </p:pic>
      <p:pic>
        <p:nvPicPr>
          <p:cNvPr id="7" name="Picture 6">
            <a:extLst>
              <a:ext uri="{FF2B5EF4-FFF2-40B4-BE49-F238E27FC236}">
                <a16:creationId xmlns:a16="http://schemas.microsoft.com/office/drawing/2014/main" id="{01F7A87C-6E4D-4125-9BBB-DFE231FA67B9}"/>
              </a:ext>
            </a:extLst>
          </p:cNvPr>
          <p:cNvPicPr>
            <a:picLocks noChangeAspect="1"/>
          </p:cNvPicPr>
          <p:nvPr/>
        </p:nvPicPr>
        <p:blipFill>
          <a:blip r:embed="rId3"/>
          <a:stretch>
            <a:fillRect/>
          </a:stretch>
        </p:blipFill>
        <p:spPr>
          <a:xfrm>
            <a:off x="13383114" y="6954815"/>
            <a:ext cx="6794542" cy="2945323"/>
          </a:xfrm>
          <a:prstGeom prst="rect">
            <a:avLst/>
          </a:prstGeom>
        </p:spPr>
      </p:pic>
    </p:spTree>
    <p:extLst>
      <p:ext uri="{BB962C8B-B14F-4D97-AF65-F5344CB8AC3E}">
        <p14:creationId xmlns:p14="http://schemas.microsoft.com/office/powerpoint/2010/main" val="14030511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19465-443B-4D31-ADEA-EC32531FF4A2}"/>
              </a:ext>
            </a:extLst>
          </p:cNvPr>
          <p:cNvSpPr>
            <a:spLocks noGrp="1"/>
          </p:cNvSpPr>
          <p:nvPr>
            <p:ph type="title"/>
          </p:nvPr>
        </p:nvSpPr>
        <p:spPr/>
        <p:txBody>
          <a:bodyPr>
            <a:normAutofit/>
          </a:bodyPr>
          <a:lstStyle/>
          <a:p>
            <a:pPr algn="l"/>
            <a:r>
              <a:rPr lang="en-US" sz="5000" b="1" dirty="0">
                <a:solidFill>
                  <a:schemeClr val="accent6">
                    <a:lumMod val="75000"/>
                  </a:schemeClr>
                </a:solidFill>
                <a:latin typeface="Times New Roman" panose="02020603050405020304" charset="0"/>
                <a:cs typeface="Times New Roman" panose="02020603050405020304" charset="0"/>
              </a:rPr>
              <a:t>		I. </a:t>
            </a:r>
            <a:r>
              <a:rPr lang="vi-VN" sz="5000" b="1" dirty="0">
                <a:solidFill>
                  <a:schemeClr val="accent6">
                    <a:lumMod val="75000"/>
                  </a:schemeClr>
                </a:solidFill>
                <a:latin typeface="Times New Roman" panose="02020603050405020304" charset="0"/>
                <a:cs typeface="Times New Roman" panose="02020603050405020304" charset="0"/>
              </a:rPr>
              <a:t>Xác xuất</a:t>
            </a:r>
            <a:endParaRPr lang="vi-VN" sz="5000" dirty="0"/>
          </a:p>
        </p:txBody>
      </p:sp>
      <p:sp>
        <p:nvSpPr>
          <p:cNvPr id="3" name="Content Placeholder 2">
            <a:extLst>
              <a:ext uri="{FF2B5EF4-FFF2-40B4-BE49-F238E27FC236}">
                <a16:creationId xmlns:a16="http://schemas.microsoft.com/office/drawing/2014/main" id="{D4708EDF-EAEE-48A9-8129-4A8886891B7A}"/>
              </a:ext>
            </a:extLst>
          </p:cNvPr>
          <p:cNvSpPr>
            <a:spLocks noGrp="1"/>
          </p:cNvSpPr>
          <p:nvPr>
            <p:ph idx="1"/>
          </p:nvPr>
        </p:nvSpPr>
        <p:spPr>
          <a:xfrm>
            <a:off x="696801" y="2265099"/>
            <a:ext cx="10961800" cy="8792102"/>
          </a:xfrm>
        </p:spPr>
        <p:txBody>
          <a:bodyPr>
            <a:normAutofit/>
          </a:bodyPr>
          <a:lstStyle/>
          <a:p>
            <a:pPr marL="0" indent="0">
              <a:buNone/>
            </a:pPr>
            <a:r>
              <a:rPr lang="vi-VN" sz="3500" dirty="0">
                <a:latin typeface="+mj-lt"/>
              </a:rPr>
              <a:t>Nhưng nó sẽ sai khi các biến cố A và B không độc lập</a:t>
            </a:r>
          </a:p>
          <a:p>
            <a:pPr marL="0" indent="0">
              <a:buNone/>
            </a:pPr>
            <a:endParaRPr lang="vi-VN" sz="3500" dirty="0">
              <a:latin typeface="+mj-lt"/>
            </a:endParaRPr>
          </a:p>
          <a:p>
            <a:pPr>
              <a:buFont typeface="Wingdings" panose="05000000000000000000" pitchFamily="2" charset="2"/>
              <a:buChar char="è"/>
            </a:pPr>
            <a:r>
              <a:rPr lang="vi-VN" sz="3500" dirty="0">
                <a:latin typeface="+mj-lt"/>
              </a:rPr>
              <a:t>Từ đó ta sẽ có các kết quả về xác xuất có điều kiện : </a:t>
            </a:r>
          </a:p>
          <a:p>
            <a:pPr marL="0" indent="0">
              <a:buNone/>
            </a:pPr>
            <a:r>
              <a:rPr lang="vi-VN" sz="3500" dirty="0">
                <a:latin typeface="+mj-lt"/>
              </a:rPr>
              <a:t> </a:t>
            </a:r>
          </a:p>
          <a:p>
            <a:pPr>
              <a:buFont typeface="Wingdings" panose="05000000000000000000" pitchFamily="2" charset="2"/>
              <a:buChar char="è"/>
            </a:pPr>
            <a:r>
              <a:rPr lang="vi-VN" sz="3500" dirty="0">
                <a:latin typeface="+mj-lt"/>
              </a:rPr>
              <a:t>Ví dụ : Giả sử ta có 2 biến cố a và b sẩy ra trong phép thử có biến cố là </a:t>
            </a:r>
            <a:r>
              <a:rPr lang="el-GR" sz="3500" b="1" i="0" u="sng" dirty="0">
                <a:effectLst/>
                <a:latin typeface="+mj-lt"/>
                <a:hlinkClick r:id="rId2">
                  <a:extLst>
                    <a:ext uri="{A12FA001-AC4F-418D-AE19-62706E023703}">
                      <ahyp:hlinkClr xmlns:ahyp="http://schemas.microsoft.com/office/drawing/2018/hyperlinkcolor" val="tx"/>
                    </a:ext>
                  </a:extLst>
                </a:hlinkClick>
              </a:rPr>
              <a:t>Ω</a:t>
            </a:r>
            <a:r>
              <a:rPr lang="vi-VN" sz="3500" b="1" i="0" u="sng" dirty="0">
                <a:effectLst/>
                <a:latin typeface="+mj-lt"/>
              </a:rPr>
              <a:t> </a:t>
            </a:r>
            <a:r>
              <a:rPr lang="vi-VN" sz="3500" b="1" i="0" dirty="0">
                <a:effectLst/>
                <a:latin typeface="+mj-lt"/>
              </a:rPr>
              <a:t>, </a:t>
            </a:r>
            <a:r>
              <a:rPr lang="vi-VN" sz="3500" i="0" dirty="0">
                <a:effectLst/>
                <a:latin typeface="+mj-lt"/>
              </a:rPr>
              <a:t> và ta muốn biết xác xuất của biến cố A với điều kiện B đã xảy ra </a:t>
            </a:r>
          </a:p>
          <a:p>
            <a:pPr marL="0" indent="0">
              <a:buNone/>
            </a:pPr>
            <a:endParaRPr lang="vi-VN" sz="3500" i="0" dirty="0">
              <a:effectLst/>
              <a:latin typeface="+mj-lt"/>
            </a:endParaRPr>
          </a:p>
          <a:p>
            <a:pPr>
              <a:buFont typeface="Wingdings" panose="05000000000000000000" pitchFamily="2" charset="2"/>
              <a:buChar char="è"/>
            </a:pPr>
            <a:r>
              <a:rPr lang="vi-VN" sz="3500" dirty="0">
                <a:latin typeface="+mj-lt"/>
              </a:rPr>
              <a:t>Ta thấy rằng biến cố A chia sẽ màu xanh lá cây cho biến cố B đó chính là phần giao nhau A và B do đó nếu ta muốn biết xác xuất của A trong điều kiện B đã xẩy ra thì đó chính là xác xuất của phần giao nhau A và B trên biến cố B</a:t>
            </a:r>
            <a:endParaRPr lang="vi-VN" sz="3500" i="0" dirty="0">
              <a:effectLst/>
              <a:latin typeface="+mj-lt"/>
            </a:endParaRPr>
          </a:p>
          <a:p>
            <a:pPr>
              <a:buFont typeface="Wingdings" panose="05000000000000000000" pitchFamily="2" charset="2"/>
              <a:buChar char="è"/>
            </a:pPr>
            <a:endParaRPr lang="vi-VN" sz="4000" dirty="0">
              <a:latin typeface="+mj-lt"/>
            </a:endParaRPr>
          </a:p>
        </p:txBody>
      </p:sp>
      <p:pic>
        <p:nvPicPr>
          <p:cNvPr id="5" name="Picture 4">
            <a:extLst>
              <a:ext uri="{FF2B5EF4-FFF2-40B4-BE49-F238E27FC236}">
                <a16:creationId xmlns:a16="http://schemas.microsoft.com/office/drawing/2014/main" id="{B6C62DE1-2547-4157-83AB-771896BD11C4}"/>
              </a:ext>
            </a:extLst>
          </p:cNvPr>
          <p:cNvPicPr>
            <a:picLocks noChangeAspect="1"/>
          </p:cNvPicPr>
          <p:nvPr/>
        </p:nvPicPr>
        <p:blipFill>
          <a:blip r:embed="rId3"/>
          <a:stretch>
            <a:fillRect/>
          </a:stretch>
        </p:blipFill>
        <p:spPr>
          <a:xfrm>
            <a:off x="12129599" y="0"/>
            <a:ext cx="7468642" cy="1762371"/>
          </a:xfrm>
          <a:prstGeom prst="rect">
            <a:avLst/>
          </a:prstGeom>
        </p:spPr>
      </p:pic>
      <p:pic>
        <p:nvPicPr>
          <p:cNvPr id="9" name="Picture 8">
            <a:extLst>
              <a:ext uri="{FF2B5EF4-FFF2-40B4-BE49-F238E27FC236}">
                <a16:creationId xmlns:a16="http://schemas.microsoft.com/office/drawing/2014/main" id="{99FD77C7-3AA6-49AB-8636-0116F785BB41}"/>
              </a:ext>
            </a:extLst>
          </p:cNvPr>
          <p:cNvPicPr>
            <a:picLocks noChangeAspect="1"/>
          </p:cNvPicPr>
          <p:nvPr/>
        </p:nvPicPr>
        <p:blipFill>
          <a:blip r:embed="rId4"/>
          <a:stretch>
            <a:fillRect/>
          </a:stretch>
        </p:blipFill>
        <p:spPr>
          <a:xfrm>
            <a:off x="12129599" y="2265099"/>
            <a:ext cx="7468642" cy="4290980"/>
          </a:xfrm>
          <a:prstGeom prst="rect">
            <a:avLst/>
          </a:prstGeom>
        </p:spPr>
      </p:pic>
      <p:pic>
        <p:nvPicPr>
          <p:cNvPr id="11" name="Picture 10">
            <a:extLst>
              <a:ext uri="{FF2B5EF4-FFF2-40B4-BE49-F238E27FC236}">
                <a16:creationId xmlns:a16="http://schemas.microsoft.com/office/drawing/2014/main" id="{CD5E2AB2-4E43-48D8-9C6E-E3C305E0BB65}"/>
              </a:ext>
            </a:extLst>
          </p:cNvPr>
          <p:cNvPicPr>
            <a:picLocks noChangeAspect="1"/>
          </p:cNvPicPr>
          <p:nvPr/>
        </p:nvPicPr>
        <p:blipFill>
          <a:blip r:embed="rId5"/>
          <a:stretch>
            <a:fillRect/>
          </a:stretch>
        </p:blipFill>
        <p:spPr>
          <a:xfrm>
            <a:off x="12148651" y="7058807"/>
            <a:ext cx="7449590" cy="5285593"/>
          </a:xfrm>
          <a:prstGeom prst="rect">
            <a:avLst/>
          </a:prstGeom>
        </p:spPr>
      </p:pic>
    </p:spTree>
    <p:extLst>
      <p:ext uri="{BB962C8B-B14F-4D97-AF65-F5344CB8AC3E}">
        <p14:creationId xmlns:p14="http://schemas.microsoft.com/office/powerpoint/2010/main" val="27295648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E6D2A-57C6-413C-9398-760EEA9B4798}"/>
              </a:ext>
            </a:extLst>
          </p:cNvPr>
          <p:cNvSpPr>
            <a:spLocks noGrp="1"/>
          </p:cNvSpPr>
          <p:nvPr>
            <p:ph type="title"/>
          </p:nvPr>
        </p:nvSpPr>
        <p:spPr/>
        <p:txBody>
          <a:bodyPr>
            <a:normAutofit/>
          </a:bodyPr>
          <a:lstStyle/>
          <a:p>
            <a:pPr algn="l"/>
            <a:r>
              <a:rPr lang="en-US" sz="5000" b="1" dirty="0">
                <a:solidFill>
                  <a:schemeClr val="accent6">
                    <a:lumMod val="75000"/>
                  </a:schemeClr>
                </a:solidFill>
                <a:latin typeface="Times New Roman" panose="02020603050405020304" charset="0"/>
                <a:cs typeface="Times New Roman" panose="02020603050405020304" charset="0"/>
              </a:rPr>
              <a:t>		I. </a:t>
            </a:r>
            <a:r>
              <a:rPr lang="vi-VN" sz="5000" b="1" dirty="0">
                <a:solidFill>
                  <a:schemeClr val="accent6">
                    <a:lumMod val="75000"/>
                  </a:schemeClr>
                </a:solidFill>
                <a:latin typeface="Times New Roman" panose="02020603050405020304" charset="0"/>
                <a:cs typeface="Times New Roman" panose="02020603050405020304" charset="0"/>
              </a:rPr>
              <a:t>Xác xuất</a:t>
            </a:r>
            <a:endParaRPr lang="vi-VN" sz="5000" dirty="0"/>
          </a:p>
        </p:txBody>
      </p:sp>
      <p:pic>
        <p:nvPicPr>
          <p:cNvPr id="5" name="Content Placeholder 4">
            <a:extLst>
              <a:ext uri="{FF2B5EF4-FFF2-40B4-BE49-F238E27FC236}">
                <a16:creationId xmlns:a16="http://schemas.microsoft.com/office/drawing/2014/main" id="{4E797C76-9254-4F3E-B043-18AF40A7A097}"/>
              </a:ext>
            </a:extLst>
          </p:cNvPr>
          <p:cNvPicPr>
            <a:picLocks noGrp="1" noChangeAspect="1"/>
          </p:cNvPicPr>
          <p:nvPr>
            <p:ph idx="1"/>
          </p:nvPr>
        </p:nvPicPr>
        <p:blipFill>
          <a:blip r:embed="rId2"/>
          <a:stretch>
            <a:fillRect/>
          </a:stretch>
        </p:blipFill>
        <p:spPr>
          <a:xfrm>
            <a:off x="2208282" y="2771450"/>
            <a:ext cx="15632707" cy="8164064"/>
          </a:xfrm>
        </p:spPr>
      </p:pic>
    </p:spTree>
    <p:extLst>
      <p:ext uri="{BB962C8B-B14F-4D97-AF65-F5344CB8AC3E}">
        <p14:creationId xmlns:p14="http://schemas.microsoft.com/office/powerpoint/2010/main" val="30112875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BBF43-F97A-430F-9C03-CA106E5477B5}"/>
              </a:ext>
            </a:extLst>
          </p:cNvPr>
          <p:cNvSpPr>
            <a:spLocks noGrp="1"/>
          </p:cNvSpPr>
          <p:nvPr>
            <p:ph type="title"/>
          </p:nvPr>
        </p:nvSpPr>
        <p:spPr/>
        <p:txBody>
          <a:bodyPr>
            <a:normAutofit/>
          </a:bodyPr>
          <a:lstStyle/>
          <a:p>
            <a:pPr algn="l"/>
            <a:r>
              <a:rPr lang="en-US" sz="5000" b="1" dirty="0">
                <a:solidFill>
                  <a:schemeClr val="accent6">
                    <a:lumMod val="75000"/>
                  </a:schemeClr>
                </a:solidFill>
                <a:latin typeface="Times New Roman" panose="02020603050405020304" charset="0"/>
                <a:cs typeface="Times New Roman" panose="02020603050405020304" charset="0"/>
              </a:rPr>
              <a:t>		I. </a:t>
            </a:r>
            <a:r>
              <a:rPr lang="vi-VN" sz="5000" b="1" dirty="0">
                <a:solidFill>
                  <a:schemeClr val="accent6">
                    <a:lumMod val="75000"/>
                  </a:schemeClr>
                </a:solidFill>
                <a:latin typeface="Times New Roman" panose="02020603050405020304" charset="0"/>
                <a:cs typeface="Times New Roman" panose="02020603050405020304" charset="0"/>
              </a:rPr>
              <a:t>Xác xuất</a:t>
            </a:r>
            <a:endParaRPr lang="vi-VN" sz="5000" dirty="0"/>
          </a:p>
        </p:txBody>
      </p:sp>
      <p:sp>
        <p:nvSpPr>
          <p:cNvPr id="3" name="Content Placeholder 2">
            <a:extLst>
              <a:ext uri="{FF2B5EF4-FFF2-40B4-BE49-F238E27FC236}">
                <a16:creationId xmlns:a16="http://schemas.microsoft.com/office/drawing/2014/main" id="{F0EF26D9-7093-4C09-A7E9-BF3C607AB08C}"/>
              </a:ext>
            </a:extLst>
          </p:cNvPr>
          <p:cNvSpPr>
            <a:spLocks noGrp="1"/>
          </p:cNvSpPr>
          <p:nvPr>
            <p:ph idx="1"/>
          </p:nvPr>
        </p:nvSpPr>
        <p:spPr>
          <a:xfrm>
            <a:off x="696801" y="2527912"/>
            <a:ext cx="11489338" cy="8792102"/>
          </a:xfrm>
        </p:spPr>
        <p:txBody>
          <a:bodyPr>
            <a:normAutofit/>
          </a:bodyPr>
          <a:lstStyle/>
          <a:p>
            <a:pPr marL="0" indent="0">
              <a:buNone/>
            </a:pPr>
            <a:r>
              <a:rPr lang="vi-VN" sz="4000" dirty="0">
                <a:latin typeface="Times New Roman" panose="02020603050405020304" pitchFamily="18" charset="0"/>
                <a:cs typeface="Times New Roman" panose="02020603050405020304" pitchFamily="18" charset="0"/>
              </a:rPr>
              <a:t>Ví dụ 1 : Trong tập không gian mẫu </a:t>
            </a:r>
          </a:p>
          <a:p>
            <a:r>
              <a:rPr lang="vi-VN" sz="4000" dirty="0">
                <a:latin typeface="Times New Roman" panose="02020603050405020304" pitchFamily="18" charset="0"/>
                <a:cs typeface="Times New Roman" panose="02020603050405020304" pitchFamily="18" charset="0"/>
              </a:rPr>
              <a:t>Giả sử biến cố A gồm các phần tử 1,2,3,4,5</a:t>
            </a:r>
          </a:p>
          <a:p>
            <a:r>
              <a:rPr lang="vi-VN" sz="4000" dirty="0">
                <a:latin typeface="Times New Roman" panose="02020603050405020304" pitchFamily="18" charset="0"/>
                <a:cs typeface="Times New Roman" panose="02020603050405020304" pitchFamily="18" charset="0"/>
              </a:rPr>
              <a:t>Giả sử biến cố B gồm các phần tử 3,4,5,6 </a:t>
            </a:r>
          </a:p>
          <a:p>
            <a:r>
              <a:rPr lang="vi-VN" sz="4000" dirty="0">
                <a:latin typeface="Times New Roman" panose="02020603050405020304" pitchFamily="18" charset="0"/>
                <a:cs typeface="Times New Roman" panose="02020603050405020304" pitchFamily="18" charset="0"/>
                <a:sym typeface="Wingdings" panose="05000000000000000000" pitchFamily="2" charset="2"/>
              </a:rPr>
              <a:t> Xác xuất điều kiện của biến cố A là bao nhiêu khi biến cố B đã xẩy ra ?</a:t>
            </a:r>
          </a:p>
          <a:p>
            <a:pPr marL="0" indent="0">
              <a:buNone/>
            </a:pPr>
            <a:r>
              <a:rPr lang="vi-VN" sz="4000" dirty="0">
                <a:latin typeface="Times New Roman" panose="02020603050405020304" pitchFamily="18" charset="0"/>
                <a:cs typeface="Times New Roman" panose="02020603050405020304" pitchFamily="18" charset="0"/>
              </a:rPr>
              <a:t>Ví dụ 2: Một túi đựng 5 quả cầu , trong đó có 2 quả cầu đỏ và 3 quả cầu xanh . Lấy ngẫu nhiên ( không hoàn lại ) lần lượt từ 2 tuối có quả cầu</a:t>
            </a:r>
          </a:p>
          <a:p>
            <a:pPr marL="0" indent="0">
              <a:buNone/>
            </a:pPr>
            <a:r>
              <a:rPr lang="vi-VN" sz="4000" dirty="0">
                <a:latin typeface="+mj-lt"/>
              </a:rPr>
              <a:t>a) Biết rằng lần thứ nhất lấy được quả cầu đỏ, tính xác suất để lần thứ hai lấy được quả cầu đỏ.</a:t>
            </a:r>
          </a:p>
          <a:p>
            <a:pPr marL="0" indent="0">
              <a:buNone/>
            </a:pPr>
            <a:r>
              <a:rPr lang="vi-VN" sz="4000" dirty="0">
                <a:latin typeface="+mj-lt"/>
              </a:rPr>
              <a:t>b) Tính xác suất để lấy được hai quả cầu màu đỏ.</a:t>
            </a:r>
          </a:p>
          <a:p>
            <a:pPr marL="0" indent="0">
              <a:buNone/>
            </a:pPr>
            <a:endParaRPr lang="vi-VN" sz="4000" dirty="0">
              <a:latin typeface="Times New Roman" panose="02020603050405020304" pitchFamily="18" charset="0"/>
              <a:cs typeface="Times New Roman" panose="02020603050405020304" pitchFamily="18" charset="0"/>
            </a:endParaRPr>
          </a:p>
        </p:txBody>
      </p:sp>
      <p:pic>
        <p:nvPicPr>
          <p:cNvPr id="7" name="Picture 6">
            <a:extLst>
              <a:ext uri="{FF2B5EF4-FFF2-40B4-BE49-F238E27FC236}">
                <a16:creationId xmlns:a16="http://schemas.microsoft.com/office/drawing/2014/main" id="{D512B0C2-2B3C-4CB0-B193-1E3AED45F8FE}"/>
              </a:ext>
            </a:extLst>
          </p:cNvPr>
          <p:cNvPicPr>
            <a:picLocks noChangeAspect="1"/>
          </p:cNvPicPr>
          <p:nvPr/>
        </p:nvPicPr>
        <p:blipFill>
          <a:blip r:embed="rId2"/>
          <a:stretch>
            <a:fillRect/>
          </a:stretch>
        </p:blipFill>
        <p:spPr>
          <a:xfrm>
            <a:off x="12309230" y="2531851"/>
            <a:ext cx="8619751" cy="4076356"/>
          </a:xfrm>
          <a:prstGeom prst="rect">
            <a:avLst/>
          </a:prstGeom>
        </p:spPr>
      </p:pic>
      <p:pic>
        <p:nvPicPr>
          <p:cNvPr id="9" name="Picture 8">
            <a:extLst>
              <a:ext uri="{FF2B5EF4-FFF2-40B4-BE49-F238E27FC236}">
                <a16:creationId xmlns:a16="http://schemas.microsoft.com/office/drawing/2014/main" id="{D2EDA796-1027-41F8-839C-8AB8BAE5B51B}"/>
              </a:ext>
            </a:extLst>
          </p:cNvPr>
          <p:cNvPicPr>
            <a:picLocks noChangeAspect="1"/>
          </p:cNvPicPr>
          <p:nvPr/>
        </p:nvPicPr>
        <p:blipFill>
          <a:blip r:embed="rId3"/>
          <a:stretch>
            <a:fillRect/>
          </a:stretch>
        </p:blipFill>
        <p:spPr>
          <a:xfrm>
            <a:off x="12186139" y="7780797"/>
            <a:ext cx="8742842" cy="3915321"/>
          </a:xfrm>
          <a:prstGeom prst="rect">
            <a:avLst/>
          </a:prstGeom>
        </p:spPr>
      </p:pic>
    </p:spTree>
    <p:extLst>
      <p:ext uri="{BB962C8B-B14F-4D97-AF65-F5344CB8AC3E}">
        <p14:creationId xmlns:p14="http://schemas.microsoft.com/office/powerpoint/2010/main" val="15222442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gn="l"/>
            <a:r>
              <a:rPr lang="en-US" dirty="0"/>
              <a:t>	</a:t>
            </a:r>
            <a:r>
              <a:rPr lang="vi-VN" altLang="en-US" sz="5000" b="1" dirty="0">
                <a:solidFill>
                  <a:srgbClr val="FF6600"/>
                </a:solidFill>
                <a:latin typeface="Arial" panose="020B0604020202020204"/>
                <a:cs typeface="Arial" panose="020B0604020202020204"/>
              </a:rPr>
              <a:t>I</a:t>
            </a:r>
            <a:r>
              <a:rPr lang="en-US" altLang="vi-VN" sz="5000" b="1" dirty="0">
                <a:solidFill>
                  <a:srgbClr val="FF6600"/>
                </a:solidFill>
                <a:latin typeface="Arial" panose="020B0604020202020204"/>
                <a:cs typeface="Arial" panose="020B0604020202020204"/>
              </a:rPr>
              <a:t>II</a:t>
            </a:r>
            <a:r>
              <a:rPr lang="vi-VN" altLang="en-US" sz="5000" b="1" dirty="0">
                <a:solidFill>
                  <a:srgbClr val="FF6600"/>
                </a:solidFill>
                <a:latin typeface="Arial" panose="020B0604020202020204"/>
                <a:cs typeface="Arial" panose="020B0604020202020204"/>
              </a:rPr>
              <a:t>.  </a:t>
            </a:r>
            <a:r>
              <a:rPr lang="en-US" altLang="en-US" sz="5000" b="1" dirty="0">
                <a:solidFill>
                  <a:srgbClr val="FF6600"/>
                </a:solidFill>
                <a:latin typeface="Arial" panose="020B0604020202020204"/>
                <a:cs typeface="Arial" panose="020B0604020202020204"/>
              </a:rPr>
              <a:t> </a:t>
            </a:r>
            <a:r>
              <a:rPr lang="" altLang="en-US" sz="5445" b="1" dirty="0">
                <a:solidFill>
                  <a:srgbClr val="FF6600"/>
                </a:solidFill>
                <a:latin typeface="Times New Roman" panose="02020603050405020304" charset="0"/>
                <a:cs typeface="Times New Roman" panose="02020603050405020304" charset="0"/>
              </a:rPr>
              <a:t>Đ</a:t>
            </a:r>
            <a:r>
              <a:rPr lang="en-US" altLang="en-US" sz="5445" b="1" dirty="0">
                <a:solidFill>
                  <a:srgbClr val="FF6600"/>
                </a:solidFill>
                <a:latin typeface="Times New Roman" panose="02020603050405020304" charset="0"/>
                <a:cs typeface="Times New Roman" panose="02020603050405020304" charset="0"/>
              </a:rPr>
              <a:t>ịnh l</a:t>
            </a:r>
            <a:r>
              <a:rPr lang="" altLang="en-US" sz="5445" b="1" dirty="0">
                <a:solidFill>
                  <a:srgbClr val="FF6600"/>
                </a:solidFill>
                <a:latin typeface="Times New Roman" panose="02020603050405020304" charset="0"/>
                <a:cs typeface="Times New Roman" panose="02020603050405020304" charset="0"/>
              </a:rPr>
              <a:t>ý</a:t>
            </a:r>
            <a:r>
              <a:rPr lang="en-US" altLang="en-US" sz="5445" b="1" dirty="0">
                <a:solidFill>
                  <a:srgbClr val="FF6600"/>
                </a:solidFill>
                <a:latin typeface="Times New Roman" panose="02020603050405020304" charset="0"/>
                <a:cs typeface="Times New Roman" panose="02020603050405020304" charset="0"/>
              </a:rPr>
              <a:t> Bayes, Naive Bayes</a:t>
            </a:r>
            <a:br>
              <a:rPr lang="vi-VN" altLang="en-US" sz="5445" b="1" dirty="0">
                <a:solidFill>
                  <a:srgbClr val="FF6600"/>
                </a:solidFill>
                <a:latin typeface="Times New Roman" panose="02020603050405020304" charset="0"/>
                <a:cs typeface="Times New Roman" panose="02020603050405020304" charset="0"/>
              </a:rPr>
            </a:br>
            <a:endParaRPr lang="en-US" sz="5445" dirty="0">
              <a:latin typeface="Times New Roman" panose="02020603050405020304" charset="0"/>
              <a:cs typeface="Times New Roman" panose="02020603050405020304" charset="0"/>
            </a:endParaRPr>
          </a:p>
        </p:txBody>
      </p:sp>
      <p:sp>
        <p:nvSpPr>
          <p:cNvPr id="3" name="Content Placeholder 2"/>
          <p:cNvSpPr>
            <a:spLocks noGrp="1"/>
          </p:cNvSpPr>
          <p:nvPr>
            <p:ph idx="1"/>
          </p:nvPr>
        </p:nvSpPr>
        <p:spPr>
          <a:xfrm>
            <a:off x="277365" y="2265099"/>
            <a:ext cx="13737573" cy="9710024"/>
          </a:xfrm>
        </p:spPr>
        <p:txBody>
          <a:bodyPr>
            <a:normAutofit/>
          </a:bodyPr>
          <a:lstStyle/>
          <a:p>
            <a:pPr marL="0" indent="0">
              <a:lnSpc>
                <a:spcPct val="150000"/>
              </a:lnSpc>
              <a:buNone/>
            </a:pPr>
            <a:r>
              <a:rPr lang="" altLang="en-US" sz="3000" b="1" dirty="0">
                <a:latin typeface="Times New Roman" panose="02020603050405020304" charset="0"/>
                <a:cs typeface="Times New Roman" panose="02020603050405020304" charset="0"/>
              </a:rPr>
              <a:t>Đ</a:t>
            </a:r>
            <a:r>
              <a:rPr lang="en-US" altLang="en-US" sz="3000" b="1" dirty="0">
                <a:latin typeface="Times New Roman" panose="02020603050405020304" charset="0"/>
                <a:cs typeface="Times New Roman" panose="02020603050405020304" charset="0"/>
              </a:rPr>
              <a:t>ịnh l</a:t>
            </a:r>
            <a:r>
              <a:rPr lang="" altLang="en-US" sz="3000" b="1" dirty="0">
                <a:latin typeface="Times New Roman" panose="02020603050405020304" charset="0"/>
                <a:cs typeface="Times New Roman" panose="02020603050405020304" charset="0"/>
              </a:rPr>
              <a:t>ý</a:t>
            </a:r>
            <a:r>
              <a:rPr lang="en-US" altLang="en-US" sz="3000" b="1" dirty="0">
                <a:latin typeface="Times New Roman" panose="02020603050405020304" charset="0"/>
                <a:cs typeface="Times New Roman" panose="02020603050405020304" charset="0"/>
              </a:rPr>
              <a:t> Bayes:</a:t>
            </a:r>
          </a:p>
          <a:p>
            <a:pPr marL="0" indent="0">
              <a:lnSpc>
                <a:spcPct val="150000"/>
              </a:lnSpc>
              <a:buNone/>
            </a:pPr>
            <a:r>
              <a:rPr lang="vi-VN" sz="3000" dirty="0">
                <a:latin typeface="+mj-lt"/>
              </a:rPr>
              <a:t>là một công thức xác suất giúp chúng ta cập nhật niềm tin về một sự kiện dựa trên thông tin mới.</a:t>
            </a:r>
          </a:p>
          <a:p>
            <a:pPr marL="0" indent="0">
              <a:lnSpc>
                <a:spcPct val="150000"/>
              </a:lnSpc>
              <a:buNone/>
            </a:pPr>
            <a:r>
              <a:rPr lang="vi-VN" altLang="en-US" sz="3000" dirty="0">
                <a:latin typeface="+mj-lt"/>
                <a:cs typeface="Times New Roman" panose="02020603050405020304" charset="0"/>
              </a:rPr>
              <a:t>Công thức của định lý Bayse như sau :</a:t>
            </a:r>
            <a:br>
              <a:rPr lang="vi-VN" altLang="en-US" sz="3000" dirty="0">
                <a:latin typeface="+mj-lt"/>
                <a:cs typeface="Times New Roman" panose="02020603050405020304" charset="0"/>
              </a:rPr>
            </a:br>
            <a:r>
              <a:rPr lang="vi-VN" altLang="en-US" sz="3000" dirty="0">
                <a:latin typeface="+mj-lt"/>
                <a:cs typeface="Times New Roman" panose="02020603050405020304" charset="0"/>
              </a:rPr>
              <a:t>	</a:t>
            </a:r>
          </a:p>
          <a:p>
            <a:pPr marL="0" indent="0">
              <a:buNone/>
            </a:pPr>
            <a:endParaRPr lang="en-US" sz="3000" dirty="0">
              <a:latin typeface="+mj-lt"/>
              <a:cs typeface="Times New Roman" panose="02020603050405020304" charset="0"/>
            </a:endParaRPr>
          </a:p>
          <a:p>
            <a:pPr marL="0" indent="0">
              <a:buNone/>
            </a:pPr>
            <a:endParaRPr lang="vi-VN" sz="3000" dirty="0">
              <a:latin typeface="+mj-lt"/>
              <a:cs typeface="Times New Roman" panose="02020603050405020304" charset="0"/>
            </a:endParaRPr>
          </a:p>
          <a:p>
            <a:pPr marL="0" indent="0">
              <a:buNone/>
            </a:pPr>
            <a:r>
              <a:rPr lang="vi-VN" sz="3000" dirty="0">
                <a:latin typeface="+mj-lt"/>
              </a:rPr>
              <a:t>Trong đó:</a:t>
            </a:r>
          </a:p>
          <a:p>
            <a:pPr>
              <a:buFont typeface="Arial" panose="020B0604020202020204" pitchFamily="34" charset="0"/>
              <a:buChar char="•"/>
            </a:pPr>
            <a:r>
              <a:rPr lang="vi-VN" sz="3000" dirty="0">
                <a:latin typeface="+mj-lt"/>
              </a:rPr>
              <a:t>P(A∣B)là xác suất xảy ra của sự kiện A khi biết sự kiện B đã xảy ra (xác suất có điều kiện).</a:t>
            </a:r>
          </a:p>
          <a:p>
            <a:pPr>
              <a:buFont typeface="Arial" panose="020B0604020202020204" pitchFamily="34" charset="0"/>
              <a:buChar char="•"/>
            </a:pPr>
            <a:r>
              <a:rPr lang="vi-VN" sz="3000" dirty="0">
                <a:latin typeface="+mj-lt"/>
              </a:rPr>
              <a:t>P(B∣A) là xác suất xảy ra của sự kiện B khi biết A đã xảy ra.</a:t>
            </a:r>
          </a:p>
          <a:p>
            <a:pPr>
              <a:buFont typeface="Arial" panose="020B0604020202020204" pitchFamily="34" charset="0"/>
              <a:buChar char="•"/>
            </a:pPr>
            <a:r>
              <a:rPr lang="vi-VN" sz="3000" dirty="0">
                <a:latin typeface="+mj-lt"/>
              </a:rPr>
              <a:t>P(A) là xác suất xảy ra của sự kiện A (xác suất tiên nghiệm).</a:t>
            </a:r>
          </a:p>
          <a:p>
            <a:pPr>
              <a:buFont typeface="Arial" panose="020B0604020202020204" pitchFamily="34" charset="0"/>
              <a:buChar char="•"/>
            </a:pPr>
            <a:r>
              <a:rPr lang="vi-VN" sz="3000" dirty="0">
                <a:latin typeface="+mj-lt"/>
              </a:rPr>
              <a:t>P(B) là xác suất xảy ra của sự kiện B (tổng xác suất của B).</a:t>
            </a:r>
          </a:p>
          <a:p>
            <a:pPr marL="0" indent="0">
              <a:lnSpc>
                <a:spcPct val="150000"/>
              </a:lnSpc>
              <a:buNone/>
            </a:pPr>
            <a:endParaRPr lang="en-US" altLang="en-US" sz="3000" dirty="0">
              <a:latin typeface="+mj-lt"/>
              <a:cs typeface="Times New Roman" panose="02020603050405020304" charset="0"/>
            </a:endParaRPr>
          </a:p>
        </p:txBody>
      </p:sp>
      <p:sp>
        <p:nvSpPr>
          <p:cNvPr id="4" name="TextBox 3"/>
          <p:cNvSpPr txBox="1"/>
          <p:nvPr/>
        </p:nvSpPr>
        <p:spPr>
          <a:xfrm>
            <a:off x="11632198" y="679931"/>
            <a:ext cx="8223032" cy="692497"/>
          </a:xfrm>
          <a:prstGeom prst="rect">
            <a:avLst/>
          </a:prstGeom>
          <a:noFill/>
        </p:spPr>
        <p:txBody>
          <a:bodyPr wrap="square" rtlCol="0">
            <a:spAutoFit/>
          </a:bodyPr>
          <a:lstStyle/>
          <a:p>
            <a:pPr algn="r"/>
            <a:r>
              <a:rPr lang="en-US" dirty="0">
                <a:solidFill>
                  <a:srgbClr val="FF6600"/>
                </a:solidFill>
                <a:latin typeface="Arial" panose="020B0604020202020204"/>
                <a:cs typeface="Arial" panose="020B0604020202020204"/>
              </a:rPr>
              <a:t>HỌC ĐỂ THAY ĐỔI</a:t>
            </a:r>
          </a:p>
        </p:txBody>
      </p:sp>
      <p:pic>
        <p:nvPicPr>
          <p:cNvPr id="5" name="Picture 4" descr="Dai Nam [PPT] Template 1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46845" y="1585221"/>
            <a:ext cx="11253216" cy="33528"/>
          </a:xfrm>
          <a:prstGeom prst="rect">
            <a:avLst/>
          </a:prstGeom>
        </p:spPr>
      </p:pic>
      <p:pic>
        <p:nvPicPr>
          <p:cNvPr id="7" name="Picture 6">
            <a:extLst>
              <a:ext uri="{FF2B5EF4-FFF2-40B4-BE49-F238E27FC236}">
                <a16:creationId xmlns:a16="http://schemas.microsoft.com/office/drawing/2014/main" id="{CB97FCBD-DBA8-4EC8-B443-0AB41E8B2C92}"/>
              </a:ext>
            </a:extLst>
          </p:cNvPr>
          <p:cNvPicPr>
            <a:picLocks noChangeAspect="1"/>
          </p:cNvPicPr>
          <p:nvPr/>
        </p:nvPicPr>
        <p:blipFill>
          <a:blip r:embed="rId3"/>
          <a:stretch>
            <a:fillRect/>
          </a:stretch>
        </p:blipFill>
        <p:spPr>
          <a:xfrm>
            <a:off x="696800" y="5338821"/>
            <a:ext cx="5103120" cy="1322329"/>
          </a:xfrm>
          <a:prstGeom prst="rect">
            <a:avLst/>
          </a:prstGeom>
        </p:spPr>
      </p:pic>
      <p:pic>
        <p:nvPicPr>
          <p:cNvPr id="9" name="Picture 8">
            <a:extLst>
              <a:ext uri="{FF2B5EF4-FFF2-40B4-BE49-F238E27FC236}">
                <a16:creationId xmlns:a16="http://schemas.microsoft.com/office/drawing/2014/main" id="{CF30E80F-4CFE-4FF8-891B-3B8BE0EA9D2C}"/>
              </a:ext>
            </a:extLst>
          </p:cNvPr>
          <p:cNvPicPr>
            <a:picLocks noChangeAspect="1"/>
          </p:cNvPicPr>
          <p:nvPr/>
        </p:nvPicPr>
        <p:blipFill>
          <a:blip r:embed="rId4"/>
          <a:stretch>
            <a:fillRect/>
          </a:stretch>
        </p:blipFill>
        <p:spPr>
          <a:xfrm>
            <a:off x="14014938" y="3501664"/>
            <a:ext cx="6603625" cy="7161178"/>
          </a:xfrm>
          <a:prstGeom prst="rect">
            <a:avLst/>
          </a:prstGeom>
        </p:spPr>
      </p:pic>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square" rtlCol="0">
        <a:noAutofit/>
      </a:bodyPr>
      <a:lstStyle>
        <a:defPPr>
          <a:defRPr lang="en-US"/>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271</TotalTime>
  <Words>1341</Words>
  <Application>Microsoft Office PowerPoint</Application>
  <PresentationFormat>Custom</PresentationFormat>
  <Paragraphs>90</Paragraphs>
  <Slides>14</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ti</vt:lpstr>
      <vt:lpstr>Times New Roman</vt:lpstr>
      <vt:lpstr>Wingdings</vt:lpstr>
      <vt:lpstr>Office Theme</vt:lpstr>
      <vt:lpstr>PowerPoint Presentation</vt:lpstr>
      <vt:lpstr>PowerPoint Presentation</vt:lpstr>
      <vt:lpstr>  I. Xác xuất</vt:lpstr>
      <vt:lpstr>  I. Xác xuất</vt:lpstr>
      <vt:lpstr>  I. Xác xuất</vt:lpstr>
      <vt:lpstr>  I. Xác xuất</vt:lpstr>
      <vt:lpstr>  I. Xác xuất</vt:lpstr>
      <vt:lpstr>  I. Xác xuất</vt:lpstr>
      <vt:lpstr> III.   Định lý Bayes, Naive Bayes </vt:lpstr>
      <vt:lpstr>  III.   Định lý Bayes, Naive Bayes</vt:lpstr>
      <vt:lpstr>  III.   Định lý Bayes, Naive Bayes</vt:lpstr>
      <vt:lpstr>  III.   Định lý Bayes, Naive Bayes</vt:lpstr>
      <vt:lpstr>  III.   Định lý Bayes, Naive Bayes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ADMIN</dc:creator>
  <cp:lastModifiedBy>vtien8508@gmail.com</cp:lastModifiedBy>
  <cp:revision>40</cp:revision>
  <dcterms:created xsi:type="dcterms:W3CDTF">2022-08-02T03:49:00Z</dcterms:created>
  <dcterms:modified xsi:type="dcterms:W3CDTF">2025-02-24T10:52:36Z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FEFC019817C246458E75177CF5BE1E08_13</vt:lpwstr>
  </property>
  <property fmtid="{D5CDD505-2E9C-101B-9397-08002B2CF9AE}" pid="3" name="KSOProductBuildVer">
    <vt:lpwstr>1033-12.2.0.19805</vt:lpwstr>
  </property>
</Properties>
</file>

<file path=docProps/thumbnail.jpeg>
</file>